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"/>
  </p:notesMasterIdLst>
  <p:sldIdLst>
    <p:sldId id="256" r:id="rId3"/>
    <p:sldId id="259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</a:lstStyle>
          <a:p>
            <a:fld id="{2A76C59E-5FF9-416F-8DDB-A1B6DB7B2B57}" type="datetimeFigureOut">
              <a:pPr/>
              <a:t>08/08/2014</a:t>
            </a:fld>
            <a:endParaRPr lang="pt-BR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pt-BR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pt-BR"/>
              <a:t>Clique para 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</a:lstStyle>
          <a:p>
            <a:fld id="{5BCCF0E1-31B6-485F-B4B0-11E7271AE8C4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278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0" name="Rounded Rectangle 29"/>
          <p:cNvSpPr/>
          <p:nvPr/>
        </p:nvSpPr>
        <p:spPr>
          <a:xfrm>
            <a:off x="5407339" y="3961546"/>
            <a:ext cx="3063240" cy="27432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1" name="Rounded Rectangle 30"/>
          <p:cNvSpPr/>
          <p:nvPr/>
        </p:nvSpPr>
        <p:spPr>
          <a:xfrm>
            <a:off x="7373646" y="4060129"/>
            <a:ext cx="1600200" cy="3657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 latinLnBrk="0">
              <a:defRPr lang="pt-BR" sz="44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457200" y="3864768"/>
            <a:ext cx="4953000" cy="1752600"/>
          </a:xfrm>
        </p:spPr>
        <p:txBody>
          <a:bodyPr/>
          <a:lstStyle>
            <a:lvl1pPr marL="64008" indent="0" algn="l" latinLnBrk="0">
              <a:buNone/>
              <a:defRPr lang="pt-BR"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6583680" y="4206240"/>
            <a:ext cx="960120" cy="457200"/>
          </a:xfrm>
        </p:spPr>
        <p:txBody>
          <a:bodyPr/>
          <a:lstStyle/>
          <a:p>
            <a:fld id="{8A99DE35-1251-472E-8ECA-761D19E5D7AB}" type="datetime4">
              <a:pPr/>
              <a:t>8 de agosto de 2014</a:t>
            </a:fld>
            <a:endParaRPr lang="pt-BR"/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5257800" y="4205288"/>
            <a:ext cx="1321592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 latinLnBrk="0">
              <a:defRPr lang="pt-BR" sz="1800">
                <a:solidFill>
                  <a:schemeClr val="bg1"/>
                </a:solidFill>
              </a:defRPr>
            </a:lvl1pPr>
          </a:lstStyle>
          <a:p>
            <a:pPr algn="r"/>
            <a:fld id="{A8CE10D6-5CB1-41CD-B815-79BC778FC61A}" type="slidenum">
              <a:rPr lang="pt-BR" sz="1800">
                <a:solidFill>
                  <a:schemeClr val="bg1"/>
                </a:solidFill>
              </a:rPr>
              <a:pPr algn="r"/>
              <a:t>‹nº›</a:t>
            </a:fld>
            <a:endParaRPr lang="pt-BR" sz="18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8CA02-DFFD-4316-8A42-6A1844E9CDC6}" type="datetime4">
              <a:pPr/>
              <a:t>8 de agosto de 2014</a:t>
            </a:fld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e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 latinLnBrk="0">
              <a:buNone/>
              <a:defRPr lang="pt-BR"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3295648"/>
            <a:ext cx="7772400" cy="1509712"/>
          </a:xfrm>
        </p:spPr>
        <p:txBody>
          <a:bodyPr anchor="t"/>
          <a:lstStyle>
            <a:lvl1pPr marL="320040" latinLnBrk="0">
              <a:buNone/>
              <a:defRPr lang="pt-BR" sz="2100" b="0">
                <a:solidFill>
                  <a:schemeClr val="tx2"/>
                </a:solidFill>
              </a:defRPr>
            </a:lvl1pPr>
            <a:lvl2pPr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6BB2-78A9-4DD4-AD22-7BA0D5D1C995}" type="datetime4">
              <a:pPr/>
              <a:t>8 de agosto de 2014</a:t>
            </a:fld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o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 latinLnBrk="0">
              <a:defRPr lang="pt-BR" sz="2000"/>
            </a:lvl1pPr>
            <a:lvl2pPr>
              <a:defRPr lang="pt-BR" sz="1900"/>
            </a:lvl2pPr>
            <a:lvl3pPr>
              <a:defRPr lang="pt-BR" sz="1800"/>
            </a:lvl3pPr>
            <a:lvl4pPr>
              <a:defRPr lang="pt-BR" sz="1800"/>
            </a:lvl4pPr>
            <a:lvl5pPr>
              <a:defRPr lang="pt-BR" sz="18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 latinLnBrk="0">
              <a:defRPr lang="pt-BR" sz="2000"/>
            </a:lvl1pPr>
            <a:lvl2pPr>
              <a:defRPr lang="pt-BR" sz="1900"/>
            </a:lvl2pPr>
            <a:lvl3pPr>
              <a:defRPr lang="pt-BR" sz="1800"/>
            </a:lvl3pPr>
            <a:lvl4pPr>
              <a:defRPr lang="pt-BR" sz="1800"/>
            </a:lvl4pPr>
            <a:lvl5pPr>
              <a:defRPr lang="pt-BR" sz="18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7889-6B99-459D-BBB0-3D1C26BA8FF4}" type="datetime4">
              <a:pPr/>
              <a:t>8 de agosto de 2014</a:t>
            </a:fld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3" name="Rectangle 12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4" name="Rectangle 13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8" name="Rounded Rectangle 17"/>
          <p:cNvSpPr/>
          <p:nvPr/>
        </p:nvSpPr>
        <p:spPr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19" name="Rounded Rectangle 18"/>
          <p:cNvSpPr/>
          <p:nvPr/>
        </p:nvSpPr>
        <p:spPr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0" name="Rectangle 19"/>
          <p:cNvSpPr/>
          <p:nvPr/>
        </p:nvSpPr>
        <p:spPr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2" name="Rectangle 21"/>
          <p:cNvSpPr/>
          <p:nvPr/>
        </p:nvSpPr>
        <p:spPr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3" name="Rectangle 22"/>
          <p:cNvSpPr/>
          <p:nvPr/>
        </p:nvSpPr>
        <p:spPr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4" name="Rectangle 23"/>
          <p:cNvSpPr/>
          <p:nvPr/>
        </p:nvSpPr>
        <p:spPr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5" name="Rectangle 24"/>
          <p:cNvSpPr/>
          <p:nvPr/>
        </p:nvSpPr>
        <p:spPr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 latinLnBrk="0">
              <a:defRPr lang="pt-BR" sz="4000" b="0" i="0" cap="none" baseline="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381000" y="220980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 latinLnBrk="0">
              <a:buNone/>
              <a:defRPr lang="pt-BR"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lang="pt-BR" sz="2000" b="1"/>
            </a:lvl2pPr>
            <a:lvl3pPr>
              <a:buNone/>
              <a:defRPr lang="pt-BR" sz="1800" b="1"/>
            </a:lvl3pPr>
            <a:lvl4pPr>
              <a:buNone/>
              <a:defRPr lang="pt-BR" sz="1600" b="1"/>
            </a:lvl4pPr>
            <a:lvl5pPr>
              <a:buNone/>
              <a:defRPr lang="pt-BR" sz="1600" b="1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721225" y="220980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 latinLnBrk="0">
              <a:buNone/>
              <a:defRPr lang="pt-BR"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lang="pt-BR" sz="2000" b="1"/>
            </a:lvl2pPr>
            <a:lvl3pPr>
              <a:buNone/>
              <a:defRPr lang="pt-BR" sz="1800" b="1"/>
            </a:lvl3pPr>
            <a:lvl4pPr>
              <a:buNone/>
              <a:defRPr lang="pt-BR" sz="1600" b="1"/>
            </a:lvl4pPr>
            <a:lvl5pPr>
              <a:buNone/>
              <a:defRPr lang="pt-BR" sz="1600" b="1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sz="quarter" idx="3"/>
          </p:nvPr>
        </p:nvSpPr>
        <p:spPr>
          <a:xfrm>
            <a:off x="381000" y="2673349"/>
            <a:ext cx="4041648" cy="3886200"/>
          </a:xfrm>
        </p:spPr>
        <p:txBody>
          <a:bodyPr/>
          <a:lstStyle>
            <a:lvl1pPr latinLnBrk="0">
              <a:defRPr lang="pt-BR" sz="2000"/>
            </a:lvl1pPr>
            <a:lvl2pPr>
              <a:defRPr lang="pt-BR" sz="2000"/>
            </a:lvl2pPr>
            <a:lvl3pPr>
              <a:defRPr lang="pt-BR" sz="1800"/>
            </a:lvl3pPr>
            <a:lvl4pPr>
              <a:defRPr lang="pt-BR" sz="1600"/>
            </a:lvl4pPr>
            <a:lvl5pPr>
              <a:defRPr lang="pt-BR" sz="16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718304" y="2673349"/>
            <a:ext cx="4041775" cy="3886200"/>
          </a:xfrm>
        </p:spPr>
        <p:txBody>
          <a:bodyPr/>
          <a:lstStyle>
            <a:lvl1pPr latinLnBrk="0">
              <a:defRPr lang="pt-BR" sz="2000"/>
            </a:lvl1pPr>
            <a:lvl2pPr>
              <a:defRPr lang="pt-BR" sz="2000"/>
            </a:lvl2pPr>
            <a:lvl3pPr>
              <a:defRPr lang="pt-BR" sz="1800"/>
            </a:lvl3pPr>
            <a:lvl4pPr>
              <a:defRPr lang="pt-BR" sz="1600"/>
            </a:lvl4pPr>
            <a:lvl5pPr>
              <a:defRPr lang="pt-BR" sz="16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26" name="Shap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/>
            <a:fld id="{8A48973C-8E17-4C1E-9ACB-41481CA779D2}" type="datetime4">
              <a:pPr algn="l"/>
              <a:t>8 de agosto de 2014</a:t>
            </a:fld>
            <a:endParaRPr lang="pt-BR"/>
          </a:p>
        </p:txBody>
      </p:sp>
      <p:sp>
        <p:nvSpPr>
          <p:cNvPr id="27" name="Shap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/>
            <a:fld id="{A8CE10D6-5CB1-41CD-B815-79BC778FC61A}" type="slidenum">
              <a:rPr lang="pt-BR" sz="1800">
                <a:solidFill>
                  <a:schemeClr val="bg1"/>
                </a:solidFill>
              </a:rPr>
              <a:pPr algn="r"/>
              <a:t>‹nº›</a:t>
            </a:fld>
            <a:endParaRPr lang="pt-BR"/>
          </a:p>
        </p:txBody>
      </p:sp>
      <p:sp>
        <p:nvSpPr>
          <p:cNvPr id="28" name="Shap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 latinLnBrk="0">
              <a:defRPr lang="pt-BR" sz="400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102404D-1906-4D90-89D2-619172A47E03}" type="datetime4">
              <a:pPr/>
              <a:t>8 de agosto de 2014</a:t>
            </a:fld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1C44E05-631C-4892-B577-17C57620ECE9}" type="slidenum"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F8A1-4BB8-4644-9539-21E648FCEC6B}" type="datetime4">
              <a:pPr/>
              <a:t>8 de agosto de 2014</a:t>
            </a:fld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53496" y="1066800"/>
            <a:ext cx="3383280" cy="877824"/>
          </a:xfrm>
        </p:spPr>
        <p:txBody>
          <a:bodyPr anchor="b"/>
          <a:lstStyle>
            <a:lvl1pPr algn="l" latinLnBrk="0">
              <a:buNone/>
              <a:defRPr lang="pt-BR" sz="18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5353496" y="1938337"/>
            <a:ext cx="3383280" cy="4690872"/>
          </a:xfrm>
        </p:spPr>
        <p:txBody>
          <a:bodyPr/>
          <a:lstStyle>
            <a:lvl1pPr marL="9144" indent="0" latinLnBrk="0">
              <a:buNone/>
              <a:defRPr lang="pt-BR" sz="1400"/>
            </a:lvl1pPr>
            <a:lvl2pPr>
              <a:buNone/>
              <a:defRPr lang="pt-BR" sz="1200"/>
            </a:lvl2pPr>
            <a:lvl3pPr>
              <a:buNone/>
              <a:defRPr lang="pt-BR" sz="1000"/>
            </a:lvl3pPr>
            <a:lvl4pPr>
              <a:buNone/>
              <a:defRPr lang="pt-BR" sz="900"/>
            </a:lvl4pPr>
            <a:lvl5pPr>
              <a:buNone/>
              <a:defRPr lang="pt-BR" sz="9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152400" y="776287"/>
            <a:ext cx="5111750" cy="5852160"/>
          </a:xfrm>
        </p:spPr>
        <p:txBody>
          <a:bodyPr/>
          <a:lstStyle>
            <a:lvl1pPr latinLnBrk="0">
              <a:defRPr lang="pt-BR" sz="3200"/>
            </a:lvl1pPr>
            <a:lvl2pPr>
              <a:defRPr lang="pt-BR" sz="2800"/>
            </a:lvl2pPr>
            <a:lvl3pPr>
              <a:defRPr lang="pt-BR" sz="2400"/>
            </a:lvl3pPr>
            <a:lvl4pPr>
              <a:defRPr lang="pt-BR" sz="2000"/>
            </a:lvl4pPr>
            <a:lvl5pPr>
              <a:defRPr lang="pt-BR" sz="20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17FE-4A70-4092-B057-A6106AAD8C22}" type="datetime4">
              <a:pPr/>
              <a:t>8 de agosto de 2014</a:t>
            </a:fld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28352" y="769088"/>
            <a:ext cx="594360" cy="4628704"/>
          </a:xfrm>
        </p:spPr>
        <p:txBody>
          <a:bodyPr vert="vert270" anchor="b"/>
          <a:lstStyle>
            <a:lvl1pPr algn="l" latinLnBrk="0">
              <a:buNone/>
              <a:defRPr lang="pt-BR"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574160" y="769088"/>
            <a:ext cx="4572000" cy="4572000"/>
          </a:xfrm>
        </p:spPr>
        <p:txBody>
          <a:bodyPr/>
          <a:lstStyle>
            <a:lvl1pPr latinLnBrk="0">
              <a:buNone/>
              <a:defRPr lang="pt-BR" sz="3200"/>
            </a:lvl1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5337120" y="1254640"/>
            <a:ext cx="3200400" cy="4087368"/>
          </a:xfr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Tx/>
              <a:buNone/>
              <a:defRPr lang="pt-BR" sz="1300"/>
            </a:lvl1pPr>
            <a:lvl2pPr>
              <a:buFontTx/>
              <a:buNone/>
              <a:defRPr lang="pt-BR" sz="1200"/>
            </a:lvl2pPr>
            <a:lvl3pPr>
              <a:buFontTx/>
              <a:buNone/>
              <a:defRPr lang="pt-BR" sz="1000"/>
            </a:lvl3pPr>
            <a:lvl4pPr>
              <a:buFontTx/>
              <a:buNone/>
              <a:defRPr lang="pt-BR" sz="900"/>
            </a:lvl4pPr>
            <a:lvl5pPr>
              <a:buFontTx/>
              <a:buNone/>
              <a:defRPr lang="pt-BR" sz="9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F9C0-7F8F-4E44-9EDA-3FAB98C32DC6}" type="datetime4">
              <a:pPr/>
              <a:t>8 de agosto de 2014</a:t>
            </a:fld>
            <a:endParaRPr lang="pt-BR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3" name="Rounded Rectangle 32"/>
          <p:cNvSpPr/>
          <p:nvPr/>
        </p:nvSpPr>
        <p:spPr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4" name="Rounded Rectangle 33"/>
          <p:cNvSpPr/>
          <p:nvPr/>
        </p:nvSpPr>
        <p:spPr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5" name="Rectangle 34"/>
          <p:cNvSpPr/>
          <p:nvPr/>
        </p:nvSpPr>
        <p:spPr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6" name="Rectangle 35"/>
          <p:cNvSpPr/>
          <p:nvPr/>
        </p:nvSpPr>
        <p:spPr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7" name="Rectangle 36"/>
          <p:cNvSpPr/>
          <p:nvPr/>
        </p:nvSpPr>
        <p:spPr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8" name="Rectangle 37"/>
          <p:cNvSpPr/>
          <p:nvPr/>
        </p:nvSpPr>
        <p:spPr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39" name="Rectangle 38"/>
          <p:cNvSpPr/>
          <p:nvPr/>
        </p:nvSpPr>
        <p:spPr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40" name="Rectangle 39"/>
          <p:cNvSpPr/>
          <p:nvPr/>
        </p:nvSpPr>
        <p:spPr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/>
          </a:p>
        </p:txBody>
      </p:sp>
      <p:sp>
        <p:nvSpPr>
          <p:cNvPr id="22" name="Rectangl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threePt" dir="t"/>
            </a:scene3d>
            <a:sp3d/>
          </a:bodyPr>
          <a:lstStyle/>
          <a:p>
            <a:r>
              <a:rPr lang="pt-BR"/>
              <a:t>Clique para editar estilo de títulos Mestre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/>
              <a:t>Clique para 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  <a:p>
            <a:pPr lvl="5"/>
            <a:r>
              <a:rPr lang="pt-BR"/>
              <a:t>Sexto nível</a:t>
            </a:r>
          </a:p>
          <a:p>
            <a:pPr lvl="6"/>
            <a:r>
              <a:rPr lang="pt-BR"/>
              <a:t>Sétimo nível</a:t>
            </a:r>
          </a:p>
          <a:p>
            <a:pPr lvl="7"/>
            <a:r>
              <a:rPr lang="pt-BR"/>
              <a:t>Oitavo nível</a:t>
            </a:r>
          </a:p>
          <a:p>
            <a:pPr lvl="8"/>
            <a:r>
              <a:rPr lang="pt-BR"/>
              <a:t>Nono nível</a:t>
            </a:r>
          </a:p>
        </p:txBody>
      </p:sp>
      <p:sp>
        <p:nvSpPr>
          <p:cNvPr id="14" name="Rectangl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latinLnBrk="0">
              <a:defRPr lang="pt-BR" sz="800">
                <a:solidFill>
                  <a:schemeClr val="accent2"/>
                </a:solidFill>
              </a:defRPr>
            </a:lvl1pPr>
          </a:lstStyle>
          <a:p>
            <a:pPr algn="l"/>
            <a:fld id="{8A48973C-8E17-4C1E-9ACB-41481CA779D2}" type="datetime4">
              <a:pPr algn="l"/>
              <a:t>8 de agosto de 2014</a:t>
            </a:fld>
            <a:endParaRPr lang="pt-BR" sz="80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latinLnBrk="0">
              <a:defRPr lang="pt-BR" sz="800">
                <a:solidFill>
                  <a:schemeClr val="accent2"/>
                </a:solidFill>
              </a:defRPr>
            </a:lvl1pPr>
          </a:lstStyle>
          <a:p>
            <a:pPr algn="r"/>
            <a:endParaRPr lang="pt-BR" sz="80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pt-BR" sz="1800">
                <a:solidFill>
                  <a:srgbClr val="FFFFFF"/>
                </a:solidFill>
              </a:defRPr>
            </a:lvl1pPr>
          </a:lstStyle>
          <a:p>
            <a:pPr algn="r"/>
            <a:fld id="{A8CE10D6-5CB1-41CD-B815-79BC778FC61A}" type="slidenum">
              <a:rPr lang="pt-BR" sz="1800">
                <a:solidFill>
                  <a:schemeClr val="bg1"/>
                </a:solidFill>
              </a:rPr>
              <a:pPr algn="r"/>
              <a:t>‹nº›</a:t>
            </a:fld>
            <a:endParaRPr lang="pt-BR" sz="18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lang="pt-BR" sz="4000" kern="1200"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lang="pt-BR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lang="pt-BR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lang="pt-BR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lang="pt-BR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lang="pt-BR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lang="pt-BR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lang="pt-BR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lang="pt-BR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Hours </a:t>
            </a:r>
            <a:r>
              <a:rPr lang="pt-BR" dirty="0" err="1" smtClean="0"/>
              <a:t>Collaborator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Miranda Carneiro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066800"/>
          </a:xfrm>
        </p:spPr>
        <p:txBody>
          <a:bodyPr/>
          <a:lstStyle/>
          <a:p>
            <a:r>
              <a:rPr lang="pt-BR" dirty="0" smtClean="0"/>
              <a:t>Quem somos nós?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Deise Miranda Borges</a:t>
            </a:r>
          </a:p>
          <a:p>
            <a:endParaRPr lang="pt-BR" dirty="0" smtClean="0"/>
          </a:p>
          <a:p>
            <a:r>
              <a:rPr lang="pt-BR" dirty="0" smtClean="0"/>
              <a:t>Thiago Ferreira Carneiro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842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994048"/>
            <a:ext cx="8229600" cy="1066800"/>
          </a:xfrm>
        </p:spPr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Falta de consciência ambiental. Utilização de papel para correção dos pontos.</a:t>
            </a:r>
          </a:p>
          <a:p>
            <a:r>
              <a:rPr lang="pt-BR" dirty="0" smtClean="0"/>
              <a:t>Períodos longos para os registros de ponto serem corrigidos.</a:t>
            </a:r>
          </a:p>
          <a:p>
            <a:r>
              <a:rPr lang="pt-BR" dirty="0" smtClean="0"/>
              <a:t>Necessidade de assinatura do colaborador e de seu gerente.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174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066800"/>
          </a:xfrm>
        </p:spPr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 de gerenciamento de registro de ponto online onde o colaborador registra sua correção de ponto e submete ao seu gerente e aprovará ou não através do sistema também.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937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O Sistema</a:t>
            </a:r>
            <a:br>
              <a:rPr lang="pt-BR" dirty="0" smtClean="0"/>
            </a:br>
            <a:r>
              <a:rPr lang="pt-BR" dirty="0" smtClean="0"/>
              <a:t>Hours </a:t>
            </a:r>
            <a:r>
              <a:rPr lang="pt-BR" dirty="0" err="1" smtClean="0"/>
              <a:t>Collaborator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92896"/>
            <a:ext cx="8892480" cy="4126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1812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Hndbk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B547B8"/>
      </a:hlink>
      <a:folHlink>
        <a:srgbClr val="438255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100000" r="280000" b="28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r="280000" b="280000"/>
          </a:path>
        </a:gradFill>
      </a:fillStyleLst>
      <a:lnStyleLst>
        <a:ln w="4444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  <a:satMod val="200000"/>
              </a:schemeClr>
            </a:gs>
            <a:gs pos="80000">
              <a:schemeClr val="phClr">
                <a:shade val="55000"/>
                <a:satMod val="175000"/>
              </a:schemeClr>
            </a:gs>
            <a:gs pos="100000">
              <a:schemeClr val="phClr">
                <a:shade val="37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</a:schemeClr>
              <a:schemeClr val="phClr">
                <a:tint val="80000"/>
                <a:satMod val="120000"/>
              </a:schemeClr>
            </a:duotone>
          </a:blip>
          <a:tile tx="0" ty="0" sx="85000" sy="85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9DEBED-7A22-46EB-AB5D-B41E9662BE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CompanyHndbk</Template>
  <TotalTime>0</TotalTime>
  <Words>82</Words>
  <Application>Microsoft Office PowerPoint</Application>
  <PresentationFormat>Apresentação na tela (4:3)</PresentationFormat>
  <Paragraphs>14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CompanyHndbk</vt:lpstr>
      <vt:lpstr>Hours Collaborator</vt:lpstr>
      <vt:lpstr>Quem somos nós?</vt:lpstr>
      <vt:lpstr>Problema</vt:lpstr>
      <vt:lpstr>Proposta</vt:lpstr>
      <vt:lpstr>O Sistema Hours Collaborator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2014-08-08T05:32:52Z</dcterms:created>
  <dcterms:modified xsi:type="dcterms:W3CDTF">2014-08-08T06:09:42Z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TC101671249990</vt:lpwstr>
  </property>
</Properties>
</file>