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259" r:id="rId4"/>
    <p:sldId id="260" r:id="rId5"/>
    <p:sldId id="258" r:id="rId6"/>
    <p:sldId id="262" r:id="rId7"/>
    <p:sldId id="265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A76C59E-5FF9-416F-8DDB-A1B6DB7B2B57}" type="datetimeFigureOut">
              <a:pPr/>
              <a:t>08/08/2014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5BCCF0E1-31B6-485F-B4B0-11E7271AE8C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7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 latinLnBrk="0">
              <a:defRPr lang="pt-BR" sz="4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 latinLnBrk="0"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pPr/>
              <a:t>8 de agosto de 2014</a:t>
            </a:fld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 latinLnBrk="0">
              <a:defRPr lang="pt-BR"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pPr/>
              <a:t>8 de agosto de 2014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 latinLnBrk="0">
              <a:buNone/>
              <a:defRPr lang="pt-BR"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 latinLnBrk="0">
              <a:buNone/>
              <a:defRPr lang="pt-BR" sz="2100" b="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pPr/>
              <a:t>8 de agosto de 2014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 latinLnBrk="0">
              <a:defRPr lang="pt-BR" sz="4000" b="0" i="0" cap="none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6" name="Shap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pPr algn="l"/>
              <a:t>8 de agosto de 2014</a:t>
            </a:fld>
            <a:endParaRPr lang="pt-BR"/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 latinLnBrk="0">
              <a:defRPr lang="pt-BR" sz="40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pPr/>
              <a:t>8 de agosto de 2014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pPr/>
              <a:t>8 de agosto de 2014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 latinLnBrk="0">
              <a:buNone/>
              <a:defRPr lang="pt-BR" sz="1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 latinLnBrk="0">
              <a:buNone/>
              <a:defRPr lang="pt-BR" sz="14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 latinLnBrk="0">
              <a:buNone/>
              <a:defRPr lang="pt-BR"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 latinLnBrk="0">
              <a:buNone/>
              <a:defRPr lang="pt-BR" sz="3200"/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pt-BR" sz="13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pPr algn="l"/>
              <a:t>8 de agosto de 2014</a:t>
            </a:fld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r"/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pt-BR"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lang="pt-BR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Hours </a:t>
            </a:r>
            <a:r>
              <a:rPr lang="pt-BR" dirty="0" err="1" smtClean="0"/>
              <a:t>Collaborator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Miranda Carneiro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Quem somos nós?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Deise Miranda Borges</a:t>
            </a:r>
          </a:p>
          <a:p>
            <a:endParaRPr lang="pt-BR" dirty="0" smtClean="0"/>
          </a:p>
          <a:p>
            <a:r>
              <a:rPr lang="pt-BR" dirty="0" smtClean="0"/>
              <a:t>Thiago Ferreira Carneiro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42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</a:t>
            </a:r>
            <a:r>
              <a:rPr lang="pt-BR" dirty="0" smtClean="0"/>
              <a:t>de papel para correção dos pontos.</a:t>
            </a:r>
          </a:p>
          <a:p>
            <a:r>
              <a:rPr lang="pt-BR" dirty="0" smtClean="0"/>
              <a:t>Períodos longos para os registros de ponto serem corrigidos.</a:t>
            </a:r>
          </a:p>
          <a:p>
            <a:r>
              <a:rPr lang="pt-BR" dirty="0" smtClean="0"/>
              <a:t>Necessidade de assinatura do colaborador e de seu gerente.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7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gerenciamento de registro de ponto online onde o colaborador registra sua correção de ponto e submete ao seu gerente que aprovará ou não através do sistema também.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3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Contribuição para o meio ambiente.</a:t>
            </a:r>
          </a:p>
          <a:p>
            <a:r>
              <a:rPr lang="pt-BR" dirty="0" smtClean="0"/>
              <a:t>Eficiência para correção do registro de ponto. Em um menor período de tempo.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252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Pontos de melhorias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Notificar o gerente por e-mail sobre um novo registro de ponto submetido para sua avaliação.</a:t>
            </a:r>
          </a:p>
          <a:p>
            <a:r>
              <a:rPr lang="pt-BR" dirty="0" smtClean="0"/>
              <a:t>Notificar o colaborador sobre o status de sua solicitação após a avaliação </a:t>
            </a:r>
            <a:r>
              <a:rPr lang="pt-BR" smtClean="0"/>
              <a:t>do gerente.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7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Tecnologia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 foi viável a escolha do </a:t>
            </a:r>
            <a:r>
              <a:rPr lang="pt-BR" dirty="0" err="1" smtClean="0"/>
              <a:t>ruby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74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</a:t>
            </a:r>
            <a:r>
              <a:rPr lang="pt-BR" dirty="0" smtClean="0"/>
              <a:t>Sistema</a:t>
            </a:r>
            <a:br>
              <a:rPr lang="pt-BR" dirty="0" smtClean="0"/>
            </a:br>
            <a:r>
              <a:rPr lang="pt-BR" dirty="0" smtClean="0"/>
              <a:t>Hours </a:t>
            </a:r>
            <a:r>
              <a:rPr lang="pt-BR" dirty="0" err="1" smtClean="0"/>
              <a:t>Collaborator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892480" cy="412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81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Hndbk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9DEBED-7A22-46EB-AB5D-B41E9662BE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CompanyHndbk</Template>
  <TotalTime>0</TotalTime>
  <Words>144</Words>
  <Application>Microsoft Office PowerPoint</Application>
  <PresentationFormat>Apresentação na tela (4:3)</PresentationFormat>
  <Paragraphs>22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CompanyHndbk</vt:lpstr>
      <vt:lpstr>Hours Collaborator</vt:lpstr>
      <vt:lpstr>Quem somos nós?</vt:lpstr>
      <vt:lpstr>Problema</vt:lpstr>
      <vt:lpstr>Proposta</vt:lpstr>
      <vt:lpstr>Vantagens</vt:lpstr>
      <vt:lpstr>Pontos de melhorias</vt:lpstr>
      <vt:lpstr>Tecnologia utilizada</vt:lpstr>
      <vt:lpstr>O Sistema Hours Collaborator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2014-08-08T05:32:52Z</dcterms:created>
  <dcterms:modified xsi:type="dcterms:W3CDTF">2014-08-08T06:39:33Z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