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65A-DE8F-4D14-B39F-A3E77D7C4C34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C784-37CA-4C6D-9206-89B5F3A454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41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65A-DE8F-4D14-B39F-A3E77D7C4C34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C784-37CA-4C6D-9206-89B5F3A454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78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65A-DE8F-4D14-B39F-A3E77D7C4C34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C784-37CA-4C6D-9206-89B5F3A454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3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65A-DE8F-4D14-B39F-A3E77D7C4C34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C784-37CA-4C6D-9206-89B5F3A454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38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65A-DE8F-4D14-B39F-A3E77D7C4C34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C784-37CA-4C6D-9206-89B5F3A454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74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65A-DE8F-4D14-B39F-A3E77D7C4C34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C784-37CA-4C6D-9206-89B5F3A454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36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65A-DE8F-4D14-B39F-A3E77D7C4C34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C784-37CA-4C6D-9206-89B5F3A454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27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65A-DE8F-4D14-B39F-A3E77D7C4C34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C784-37CA-4C6D-9206-89B5F3A454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57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65A-DE8F-4D14-B39F-A3E77D7C4C34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C784-37CA-4C6D-9206-89B5F3A454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02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65A-DE8F-4D14-B39F-A3E77D7C4C34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C784-37CA-4C6D-9206-89B5F3A454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49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A65A-DE8F-4D14-B39F-A3E77D7C4C34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C784-37CA-4C6D-9206-89B5F3A454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57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7A65A-DE8F-4D14-B39F-A3E77D7C4C34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FC784-37CA-4C6D-9206-89B5F3A454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88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isspng-football-scalable-vector-graphics-clip-art-soccer-ball-variant-svg- png-icon-free-download-2-5b6a86b4523310.7881026315337079563367-removebg-preview  | Triunfo Imóve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315" y="910506"/>
            <a:ext cx="2340000" cy="234000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 rot="21029173">
            <a:off x="1985318" y="450699"/>
            <a:ext cx="312214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</a:t>
            </a:r>
            <a:endParaRPr lang="pt-BR" sz="23900" b="1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 rot="21029173">
            <a:off x="5666369" y="-101499"/>
            <a:ext cx="94579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</a:t>
            </a:r>
            <a:endParaRPr lang="pt-BR" sz="23900" b="1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 rot="21029173">
            <a:off x="2519148" y="2680488"/>
            <a:ext cx="64089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Bank</a:t>
            </a:r>
            <a:endParaRPr lang="pt-BR" sz="16600" b="1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 rot="21029173">
            <a:off x="2114401" y="4866068"/>
            <a:ext cx="6408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1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seu banco campeão</a:t>
            </a:r>
            <a:endParaRPr lang="pt-BR" sz="4100" b="1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25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/>
          <p:cNvSpPr/>
          <p:nvPr/>
        </p:nvSpPr>
        <p:spPr>
          <a:xfrm>
            <a:off x="3692315" y="794030"/>
            <a:ext cx="2592000" cy="259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kisspng-football-scalable-vector-graphics-clip-art-soccer-ball-variant-svg- png-icon-free-download-2-5b6a86b4523310.7881026315337079563367-removebg-preview  | Triunfo Imóve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315" y="910506"/>
            <a:ext cx="2340000" cy="234000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090382" y="195374"/>
            <a:ext cx="312214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</a:t>
            </a:r>
            <a:endParaRPr lang="pt-BR" sz="23900" b="1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578327" y="195374"/>
            <a:ext cx="94579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</a:t>
            </a:r>
            <a:endParaRPr lang="pt-BR" sz="23900" b="1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23296" y="455347"/>
            <a:ext cx="64089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Bank</a:t>
            </a:r>
            <a:endParaRPr lang="pt-BR" sz="16600" b="1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524119" y="2665731"/>
            <a:ext cx="6408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seu banco campeão</a:t>
            </a:r>
            <a:endParaRPr lang="pt-BR" sz="3200" b="1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2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/>
          <p:cNvSpPr/>
          <p:nvPr/>
        </p:nvSpPr>
        <p:spPr>
          <a:xfrm>
            <a:off x="3692315" y="794030"/>
            <a:ext cx="2592000" cy="259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/>
          <p:cNvSpPr/>
          <p:nvPr/>
        </p:nvSpPr>
        <p:spPr>
          <a:xfrm>
            <a:off x="1760213" y="3987192"/>
            <a:ext cx="2592000" cy="259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4" descr="kisspng-football-scalable-vector-graphics-clip-art-soccer-ball-variant-svg- png-icon-free-download-2-5b6a86b4523310.7881026315337079563367-removebg-preview  | Triunfo Imóve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689" y="4129668"/>
            <a:ext cx="2340000" cy="234000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isspng-football-scalable-vector-graphics-clip-art-soccer-ball-variant-svg- png-icon-free-download-2-5b6a86b4523310.7881026315337079563367-removebg-preview  | Triunfo Imóve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315" y="910506"/>
            <a:ext cx="2340000" cy="234000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090382" y="195374"/>
            <a:ext cx="312214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</a:t>
            </a:r>
            <a:endParaRPr lang="pt-BR" sz="23900" b="1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578327" y="195374"/>
            <a:ext cx="94579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</a:t>
            </a:r>
            <a:endParaRPr lang="pt-BR" sz="23900" b="1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23296" y="455347"/>
            <a:ext cx="64089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Bank</a:t>
            </a:r>
            <a:endParaRPr lang="pt-BR" sz="16600" b="1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524119" y="2665731"/>
            <a:ext cx="6408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seu banco campeão</a:t>
            </a:r>
            <a:endParaRPr lang="pt-BR" sz="3200" b="1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3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Black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Ferrari</dc:creator>
  <cp:lastModifiedBy>Thiago Ferrari</cp:lastModifiedBy>
  <cp:revision>5</cp:revision>
  <dcterms:created xsi:type="dcterms:W3CDTF">2021-12-03T19:21:40Z</dcterms:created>
  <dcterms:modified xsi:type="dcterms:W3CDTF">2021-12-04T12:45:27Z</dcterms:modified>
</cp:coreProperties>
</file>