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6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4CFE-C05F-46BD-B740-2E43C80FB8D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77627" y="1438275"/>
            <a:ext cx="2113723" cy="311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565031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565031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gual 8"/>
          <p:cNvSpPr/>
          <p:nvPr/>
        </p:nvSpPr>
        <p:spPr>
          <a:xfrm>
            <a:off x="1626577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9216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4877627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877627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4877628" y="4554415"/>
            <a:ext cx="85285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AD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30481" y="4554415"/>
            <a:ext cx="95836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688842" y="4554415"/>
            <a:ext cx="90560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3 Flo.</a:t>
            </a:r>
          </a:p>
        </p:txBody>
      </p:sp>
      <p:sp>
        <p:nvSpPr>
          <p:cNvPr id="20" name="Igual 19"/>
          <p:cNvSpPr/>
          <p:nvPr/>
        </p:nvSpPr>
        <p:spPr>
          <a:xfrm>
            <a:off x="4939173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1812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4939173" y="1483336"/>
            <a:ext cx="2106303" cy="302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Página Inicial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Sugestões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Dados da Empresa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Ramais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</a:t>
            </a:r>
            <a:r>
              <a:rPr lang="pt-BR" sz="1200" dirty="0" smtClean="0">
                <a:solidFill>
                  <a:schemeClr val="tx1"/>
                </a:solidFill>
              </a:rPr>
              <a:t>E-mails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Normas e Políticas Internas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Operações do PABX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Gestão de Pessoas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Ponto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Acidente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Portal Refeição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Fazer </a:t>
            </a:r>
            <a:r>
              <a:rPr lang="pt-BR" sz="1200" dirty="0" err="1" smtClean="0">
                <a:solidFill>
                  <a:schemeClr val="tx1"/>
                </a:solidFill>
              </a:rPr>
              <a:t>login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909458" y="2859622"/>
            <a:ext cx="2027968" cy="1694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071413" y="2309337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COMUNICADOS IMPORTANTES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106377" y="1638089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Seja bem-vindo ao Intranet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12460" y="2980585"/>
            <a:ext cx="1668617" cy="81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2106377" y="3790803"/>
            <a:ext cx="1674700" cy="10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</a:rPr>
              <a:t>Contrary to popular belief, </a:t>
            </a:r>
            <a:r>
              <a:rPr lang="en-US" sz="700" dirty="0" err="1">
                <a:solidFill>
                  <a:schemeClr val="tx1"/>
                </a:solidFill>
              </a:rPr>
              <a:t>Lorem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Ipsum</a:t>
            </a:r>
            <a:r>
              <a:rPr lang="en-US" sz="700" dirty="0">
                <a:solidFill>
                  <a:schemeClr val="tx1"/>
                </a:solidFill>
              </a:rPr>
              <a:t> is not simply random text. It has roots in a piece of classical </a:t>
            </a:r>
            <a:r>
              <a:rPr lang="en-US" sz="700" dirty="0" smtClean="0">
                <a:solidFill>
                  <a:schemeClr val="tx1"/>
                </a:solidFill>
              </a:rPr>
              <a:t>Latin literature from 45 BC, making it over 2000 years old. Richard McClintock, a Latin professor at Hampden-Sydney College in Virginia, looked up one of the more obscure Latin words, </a:t>
            </a:r>
            <a:r>
              <a:rPr lang="en-US" sz="700" dirty="0" err="1" smtClean="0">
                <a:solidFill>
                  <a:schemeClr val="tx1"/>
                </a:solidFill>
              </a:rPr>
              <a:t>consectetur</a:t>
            </a:r>
            <a:r>
              <a:rPr lang="en-US" sz="700" dirty="0" smtClean="0">
                <a:solidFill>
                  <a:schemeClr val="tx1"/>
                </a:solidFill>
              </a:rPr>
              <a:t>, from a </a:t>
            </a:r>
            <a:r>
              <a:rPr lang="en-US" sz="700" dirty="0" err="1" smtClean="0">
                <a:solidFill>
                  <a:schemeClr val="tx1"/>
                </a:solidFill>
              </a:rPr>
              <a:t>Lorem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Ipsum</a:t>
            </a:r>
            <a:r>
              <a:rPr lang="en-US" sz="700" dirty="0" smtClean="0">
                <a:solidFill>
                  <a:schemeClr val="tx1"/>
                </a:solidFill>
              </a:rPr>
              <a:t> passage, and going through the cites of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65032" y="4554415"/>
            <a:ext cx="85285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AD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17885" y="4554415"/>
            <a:ext cx="95836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Fundação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76246" y="4554415"/>
            <a:ext cx="90560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3 Flo.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792759" y="4645899"/>
            <a:ext cx="833804" cy="208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200" dirty="0" smtClean="0">
                <a:solidFill>
                  <a:prstClr val="black"/>
                </a:solidFill>
              </a:rPr>
              <a:t>Fundação</a:t>
            </a:r>
            <a:endParaRPr lang="pt-BR" sz="1200" dirty="0">
              <a:solidFill>
                <a:prstClr val="black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1189" r="12205" b="12002"/>
          <a:stretch>
            <a:fillRect/>
          </a:stretch>
        </p:blipFill>
        <p:spPr>
          <a:xfrm>
            <a:off x="6832280" y="1748343"/>
            <a:ext cx="619200" cy="619200"/>
          </a:xfrm>
          <a:custGeom>
            <a:avLst/>
            <a:gdLst>
              <a:gd name="connsiteX0" fmla="*/ 1800000 w 3600000"/>
              <a:gd name="connsiteY0" fmla="*/ 0 h 3600000"/>
              <a:gd name="connsiteX1" fmla="*/ 3600000 w 3600000"/>
              <a:gd name="connsiteY1" fmla="*/ 1800000 h 3600000"/>
              <a:gd name="connsiteX2" fmla="*/ 1800000 w 3600000"/>
              <a:gd name="connsiteY2" fmla="*/ 3600000 h 3600000"/>
              <a:gd name="connsiteX3" fmla="*/ 0 w 3600000"/>
              <a:gd name="connsiteY3" fmla="*/ 1800000 h 3600000"/>
              <a:gd name="connsiteX4" fmla="*/ 1800000 w 3600000"/>
              <a:gd name="connsiteY4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3600000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2794113"/>
                  <a:pt x="2794113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grpSp>
        <p:nvGrpSpPr>
          <p:cNvPr id="40" name="Grupo 39"/>
          <p:cNvGrpSpPr/>
          <p:nvPr/>
        </p:nvGrpSpPr>
        <p:grpSpPr>
          <a:xfrm>
            <a:off x="6807080" y="2486567"/>
            <a:ext cx="644400" cy="642974"/>
            <a:chOff x="8796337" y="1049956"/>
            <a:chExt cx="1771650" cy="1786669"/>
          </a:xfrm>
        </p:grpSpPr>
        <p:sp>
          <p:nvSpPr>
            <p:cNvPr id="39" name="Elipse 38"/>
            <p:cNvSpPr/>
            <p:nvPr/>
          </p:nvSpPr>
          <p:spPr>
            <a:xfrm>
              <a:off x="8796337" y="1049956"/>
              <a:ext cx="1771650" cy="1786669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096" y="1366704"/>
              <a:ext cx="1325030" cy="1000839"/>
            </a:xfrm>
            <a:prstGeom prst="rect">
              <a:avLst/>
            </a:prstGeom>
          </p:spPr>
        </p:pic>
      </p:grpSp>
      <p:sp>
        <p:nvSpPr>
          <p:cNvPr id="31" name="Retângulo 30"/>
          <p:cNvSpPr/>
          <p:nvPr/>
        </p:nvSpPr>
        <p:spPr>
          <a:xfrm>
            <a:off x="9147724" y="1041623"/>
            <a:ext cx="2106303" cy="99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Dentro da lista de ramais puxar os setores sem a descrição de qual empresa o setor pertence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6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77627" y="1438275"/>
            <a:ext cx="2113723" cy="311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565031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565031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gual 8"/>
          <p:cNvSpPr/>
          <p:nvPr/>
        </p:nvSpPr>
        <p:spPr>
          <a:xfrm>
            <a:off x="1626577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3916" y="1030050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4877627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877627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gual 19"/>
          <p:cNvSpPr/>
          <p:nvPr/>
        </p:nvSpPr>
        <p:spPr>
          <a:xfrm>
            <a:off x="4939173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1812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4939173" y="1483336"/>
            <a:ext cx="2106303" cy="302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Página Inicial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Sugestões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Dados da Empresa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Ramais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</a:t>
            </a:r>
            <a:r>
              <a:rPr lang="pt-BR" sz="1200" dirty="0" smtClean="0">
                <a:solidFill>
                  <a:schemeClr val="tx1"/>
                </a:solidFill>
              </a:rPr>
              <a:t>E-mails</a:t>
            </a: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Normas e Políticas Internas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Operações do PABX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Gestão de Pessoas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Ponto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Acidente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Portal Refeição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Fazer </a:t>
            </a:r>
            <a:r>
              <a:rPr lang="pt-BR" sz="1200" dirty="0" err="1" smtClean="0">
                <a:solidFill>
                  <a:schemeClr val="tx1"/>
                </a:solidFill>
              </a:rPr>
              <a:t>login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909458" y="2859621"/>
            <a:ext cx="2027968" cy="215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071413" y="2309337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COMUNICADOS IMPORTANTES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106377" y="1638089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Seja bem-vindo ao Intranet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12460" y="2980585"/>
            <a:ext cx="1668617" cy="81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2106377" y="3790803"/>
            <a:ext cx="1674700" cy="10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</a:rPr>
              <a:t>Contrary to popular belief, </a:t>
            </a:r>
            <a:r>
              <a:rPr lang="en-US" sz="700" dirty="0" err="1">
                <a:solidFill>
                  <a:schemeClr val="tx1"/>
                </a:solidFill>
              </a:rPr>
              <a:t>Lorem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Ipsum</a:t>
            </a:r>
            <a:r>
              <a:rPr lang="en-US" sz="700" dirty="0">
                <a:solidFill>
                  <a:schemeClr val="tx1"/>
                </a:solidFill>
              </a:rPr>
              <a:t> is not simply random text. It has roots in a piece of classical </a:t>
            </a:r>
            <a:r>
              <a:rPr lang="en-US" sz="700" dirty="0" smtClean="0">
                <a:solidFill>
                  <a:schemeClr val="tx1"/>
                </a:solidFill>
              </a:rPr>
              <a:t>Latin literature from 45 BC, making it over 2000 years old. Richard McClintock, a Latin professor at Hampden-Sydney College in Virginia, looked up one of the more obscure Latin words, </a:t>
            </a:r>
            <a:r>
              <a:rPr lang="en-US" sz="700" dirty="0" err="1" smtClean="0">
                <a:solidFill>
                  <a:schemeClr val="tx1"/>
                </a:solidFill>
              </a:rPr>
              <a:t>consectetur</a:t>
            </a:r>
            <a:r>
              <a:rPr lang="en-US" sz="700" dirty="0" smtClean="0">
                <a:solidFill>
                  <a:schemeClr val="tx1"/>
                </a:solidFill>
              </a:rPr>
              <a:t>, from a </a:t>
            </a:r>
            <a:r>
              <a:rPr lang="en-US" sz="700" dirty="0" err="1" smtClean="0">
                <a:solidFill>
                  <a:schemeClr val="tx1"/>
                </a:solidFill>
              </a:rPr>
              <a:t>Lorem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Ipsum</a:t>
            </a:r>
            <a:r>
              <a:rPr lang="en-US" sz="700" dirty="0" smtClean="0">
                <a:solidFill>
                  <a:schemeClr val="tx1"/>
                </a:solidFill>
              </a:rPr>
              <a:t> passage, and going through the cites of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9147724" y="1041623"/>
            <a:ext cx="2106303" cy="99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Dentro da lista de ramais puxar os setores sem a descrição de qual empresa o setor pertence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94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266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Ferrari</dc:creator>
  <cp:lastModifiedBy>Thiago Ferrari</cp:lastModifiedBy>
  <cp:revision>15</cp:revision>
  <dcterms:created xsi:type="dcterms:W3CDTF">2021-09-14T17:47:22Z</dcterms:created>
  <dcterms:modified xsi:type="dcterms:W3CDTF">2021-09-29T20:05:45Z</dcterms:modified>
</cp:coreProperties>
</file>