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B5931-D4A0-4DF9-A6CF-C5FF6523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11C93C-862C-4AE6-A2D2-5819937B3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3860D7-A5E2-45AE-A961-A5C50B35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480-216F-4003-9CAB-E1AD7E4B2ADC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903557-41D1-4B3E-B358-7078E971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B4654-94B0-4149-8296-D9068ED3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C96-8C37-455C-8A19-976A6BEF9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70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48028-7FE3-407E-ACCB-3EE9EEB7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8A7040-4097-4368-B68C-6E1829595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1CBB7-FF33-4AB0-8FE2-6695E731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480-216F-4003-9CAB-E1AD7E4B2ADC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84B99-3D65-4D4B-87CF-8BC73516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857AE-82E4-4437-8781-52E2630C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C96-8C37-455C-8A19-976A6BEF9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80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BFF596-9FDC-440F-841F-8F2FCB28E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079C52-4A50-4033-BCF5-26A41CC50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2A7576-4CE4-4EB5-890B-B93B9DE4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480-216F-4003-9CAB-E1AD7E4B2ADC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33500-AA26-4E6F-B67D-C33577F7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8DCB1-2FC4-4F7F-86CE-627868F9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C96-8C37-455C-8A19-976A6BEF9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52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90748-1ACD-42C4-A101-30E04A3C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ED46E4-0138-4C4B-B453-8FFBDDB5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94560-023B-42E7-BC82-A9AE6A74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480-216F-4003-9CAB-E1AD7E4B2ADC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D897F-1C60-4DC7-8F6A-2697725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20073A-ECCF-43FA-ABA1-9F346EF4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C96-8C37-455C-8A19-976A6BEF9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42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40456-9A81-43EC-918A-79038087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17FD75-DBAD-41B3-9E82-15C4BADF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0C7EE1-4E83-4058-8709-5819C7BD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480-216F-4003-9CAB-E1AD7E4B2ADC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14D9F7-44A2-4799-8A71-5A0EADF8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E4FD97-6210-4312-BD95-7E3F6711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C96-8C37-455C-8A19-976A6BEF9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98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F144A-FE2E-47AF-83C5-C3F3A1F9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0559AF-2505-4AAF-A1C4-4529698B0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8B135B-16F6-4F1C-BD7F-57DEFCED8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12732D-9D2B-40BB-A1D0-7BB89B7B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480-216F-4003-9CAB-E1AD7E4B2ADC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8E4878-D4BA-4322-9CB1-14CB6B7A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D6AFC8-5A57-4214-8E63-F2AEA221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C96-8C37-455C-8A19-976A6BEF9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20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B96EE-C444-44BB-8A8E-ED1A3549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9A83A1-E2A7-4C89-A3BA-84248B88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C9D65F-293F-4DB7-BD65-44DC4891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CB09F2-254B-40F9-9AA7-A34257AB7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F95E2E-0073-4E05-A7A4-3D28FF6EB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853869-08C1-4381-8C5F-BD7BC9F2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480-216F-4003-9CAB-E1AD7E4B2ADC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1D8682-0A54-4CD9-AAAE-E402CEB9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246FCA-7A92-4E41-8E8C-A3EB2BF4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C96-8C37-455C-8A19-976A6BEF9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5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80338-D54E-43F7-88AA-08302722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B40F65-59B2-400E-8CD5-8440694A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480-216F-4003-9CAB-E1AD7E4B2ADC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4BE47C-0F50-4BFA-BD03-1F971FED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241A8A-A6D6-49DB-BDED-6DFD1F38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C96-8C37-455C-8A19-976A6BEF9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6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1DDBE3-7766-4118-9CB9-08F8A7DF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480-216F-4003-9CAB-E1AD7E4B2ADC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353F95-7292-438F-A491-5B8F40B4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FC2DAE-D3B1-4601-AE3C-E4330C78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C96-8C37-455C-8A19-976A6BEF9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02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8D5F7-D618-4EE3-BBD8-30998533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4D52C-B209-4000-8FB0-415781037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E0C701-8AA8-4E05-A9AE-41C4D0AFF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9FDD7F-D578-4B7C-8CFA-72482818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480-216F-4003-9CAB-E1AD7E4B2ADC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047F20-6353-4B6A-A3BB-812EBBFC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4843DA-560D-48F6-8006-780F904B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C96-8C37-455C-8A19-976A6BEF9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1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D6395-2EB3-4D58-A98F-07D545AB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CCD1D1-7E47-4EE0-BD45-FD46C35E4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5F32BD-54A9-4E80-B584-0B38DF621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18F798-ABE9-4B46-96BB-DAA53FA8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480-216F-4003-9CAB-E1AD7E4B2ADC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0C5BED-D154-4603-B7E4-C5461CA1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65280F-6EFB-4A44-AC26-B8E46F3A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4C96-8C37-455C-8A19-976A6BEF9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93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5B306B-B25C-43B0-8F5E-50F01FA3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3C9F98-C6E1-497E-B2B4-80731410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FCC98-1F84-4DB1-80BD-ABC4B9F78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2480-216F-4003-9CAB-E1AD7E4B2ADC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37DAA-FFD7-4606-A4AB-EDD052B38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443413-E2A9-4E34-89B7-0F6A16AF1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64C96-8C37-455C-8A19-976A6BEF9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1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4F39106-D6C2-40B3-AA8D-6DA056BD5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0" b="38951"/>
          <a:stretch/>
        </p:blipFill>
        <p:spPr>
          <a:xfrm>
            <a:off x="3172570" y="1031846"/>
            <a:ext cx="4383488" cy="4320330"/>
          </a:xfrm>
          <a:prstGeom prst="rect">
            <a:avLst/>
          </a:prstGeom>
        </p:spPr>
      </p:pic>
      <p:pic>
        <p:nvPicPr>
          <p:cNvPr id="1026" name="Picture 2" descr="GPS PNG Clipart | PNG All">
            <a:extLst>
              <a:ext uri="{FF2B5EF4-FFF2-40B4-BE49-F238E27FC236}">
                <a16:creationId xmlns:a16="http://schemas.microsoft.com/office/drawing/2014/main" id="{CB02575A-DB1B-49F3-AA69-FA939E07A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944" y="3248769"/>
            <a:ext cx="862054" cy="86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4CDF7F1-3F9C-4569-9DF2-6788F1D01D90}"/>
              </a:ext>
            </a:extLst>
          </p:cNvPr>
          <p:cNvSpPr txBox="1"/>
          <p:nvPr/>
        </p:nvSpPr>
        <p:spPr>
          <a:xfrm>
            <a:off x="3440449" y="4048145"/>
            <a:ext cx="192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viziodonto</a:t>
            </a:r>
            <a:endParaRPr lang="pt-BR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B65CE7-1B47-489F-ABCE-93EE03D5B72D}"/>
              </a:ext>
            </a:extLst>
          </p:cNvPr>
          <p:cNvSpPr txBox="1"/>
          <p:nvPr/>
        </p:nvSpPr>
        <p:spPr>
          <a:xfrm>
            <a:off x="6068821" y="3101588"/>
            <a:ext cx="114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Santa Casa de Franca</a:t>
            </a:r>
            <a:endParaRPr lang="pt-BR" sz="12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22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FERREIRA COSTA JUNIOR</dc:creator>
  <cp:lastModifiedBy>THIAGO FERREIRA COSTA JUNIOR</cp:lastModifiedBy>
  <cp:revision>1</cp:revision>
  <dcterms:created xsi:type="dcterms:W3CDTF">2021-07-05T17:27:13Z</dcterms:created>
  <dcterms:modified xsi:type="dcterms:W3CDTF">2021-07-05T17:30:25Z</dcterms:modified>
</cp:coreProperties>
</file>