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6" r:id="rId2"/>
    <p:sldId id="411" r:id="rId3"/>
    <p:sldId id="388" r:id="rId4"/>
    <p:sldId id="391" r:id="rId5"/>
    <p:sldId id="451" r:id="rId6"/>
    <p:sldId id="464" r:id="rId7"/>
    <p:sldId id="465" r:id="rId8"/>
    <p:sldId id="466" r:id="rId9"/>
    <p:sldId id="452" r:id="rId10"/>
    <p:sldId id="453" r:id="rId11"/>
    <p:sldId id="454" r:id="rId12"/>
    <p:sldId id="460" r:id="rId13"/>
    <p:sldId id="461" r:id="rId14"/>
    <p:sldId id="462" r:id="rId15"/>
    <p:sldId id="455" r:id="rId16"/>
    <p:sldId id="459" r:id="rId17"/>
    <p:sldId id="457" r:id="rId18"/>
    <p:sldId id="456" r:id="rId19"/>
    <p:sldId id="467" r:id="rId20"/>
    <p:sldId id="4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4DC66A1E-C5A0-4674-B31C-60DFAE0403AB}">
          <p14:sldIdLst>
            <p14:sldId id="306"/>
            <p14:sldId id="411"/>
            <p14:sldId id="388"/>
            <p14:sldId id="391"/>
            <p14:sldId id="451"/>
            <p14:sldId id="464"/>
            <p14:sldId id="465"/>
            <p14:sldId id="466"/>
            <p14:sldId id="452"/>
            <p14:sldId id="453"/>
            <p14:sldId id="454"/>
            <p14:sldId id="460"/>
            <p14:sldId id="461"/>
            <p14:sldId id="462"/>
            <p14:sldId id="455"/>
            <p14:sldId id="459"/>
            <p14:sldId id="457"/>
            <p14:sldId id="456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7BCC5"/>
    <a:srgbClr val="806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5BF64-7554-4CD1-81A3-44349D2F2EA4}" v="23" dt="2020-11-26T00:47:21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873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0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Freitas" userId="787bded35cc6ca05" providerId="LiveId" clId="{7A05BF64-7554-4CD1-81A3-44349D2F2EA4}"/>
    <pc:docChg chg="undo custSel addSld delSld modSld sldOrd modSection">
      <pc:chgData name="Thiago Freitas" userId="787bded35cc6ca05" providerId="LiveId" clId="{7A05BF64-7554-4CD1-81A3-44349D2F2EA4}" dt="2020-11-26T00:47:23.846" v="1306" actId="1076"/>
      <pc:docMkLst>
        <pc:docMk/>
      </pc:docMkLst>
      <pc:sldChg chg="modSp del mod">
        <pc:chgData name="Thiago Freitas" userId="787bded35cc6ca05" providerId="LiveId" clId="{7A05BF64-7554-4CD1-81A3-44349D2F2EA4}" dt="2020-11-26T00:11:44.584" v="243" actId="47"/>
        <pc:sldMkLst>
          <pc:docMk/>
          <pc:sldMk cId="4265937281" sldId="387"/>
        </pc:sldMkLst>
        <pc:spChg chg="mod">
          <ac:chgData name="Thiago Freitas" userId="787bded35cc6ca05" providerId="LiveId" clId="{7A05BF64-7554-4CD1-81A3-44349D2F2EA4}" dt="2020-11-26T00:11:34.203" v="240" actId="1076"/>
          <ac:spMkLst>
            <pc:docMk/>
            <pc:sldMk cId="4265937281" sldId="387"/>
            <ac:spMk id="17" creationId="{00000000-0000-0000-0000-000000000000}"/>
          </ac:spMkLst>
        </pc:spChg>
      </pc:sldChg>
      <pc:sldChg chg="modSp mod">
        <pc:chgData name="Thiago Freitas" userId="787bded35cc6ca05" providerId="LiveId" clId="{7A05BF64-7554-4CD1-81A3-44349D2F2EA4}" dt="2020-11-26T00:10:37.234" v="143" actId="20577"/>
        <pc:sldMkLst>
          <pc:docMk/>
          <pc:sldMk cId="2989932679" sldId="388"/>
        </pc:sldMkLst>
        <pc:spChg chg="mod">
          <ac:chgData name="Thiago Freitas" userId="787bded35cc6ca05" providerId="LiveId" clId="{7A05BF64-7554-4CD1-81A3-44349D2F2EA4}" dt="2020-11-26T00:09:38.234" v="14" actId="20577"/>
          <ac:spMkLst>
            <pc:docMk/>
            <pc:sldMk cId="2989932679" sldId="388"/>
            <ac:spMk id="3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09:47.034" v="35" actId="20577"/>
          <ac:spMkLst>
            <pc:docMk/>
            <pc:sldMk cId="2989932679" sldId="388"/>
            <ac:spMk id="4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09:53.834" v="37" actId="20577"/>
          <ac:spMkLst>
            <pc:docMk/>
            <pc:sldMk cId="2989932679" sldId="388"/>
            <ac:spMk id="35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10:01.006" v="45" actId="20577"/>
          <ac:spMkLst>
            <pc:docMk/>
            <pc:sldMk cId="2989932679" sldId="388"/>
            <ac:spMk id="38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10:27.658" v="136" actId="20577"/>
          <ac:spMkLst>
            <pc:docMk/>
            <pc:sldMk cId="2989932679" sldId="388"/>
            <ac:spMk id="39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09:56.857" v="39" actId="20577"/>
          <ac:spMkLst>
            <pc:docMk/>
            <pc:sldMk cId="2989932679" sldId="388"/>
            <ac:spMk id="40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10:37.234" v="143" actId="20577"/>
          <ac:spMkLst>
            <pc:docMk/>
            <pc:sldMk cId="2989932679" sldId="388"/>
            <ac:spMk id="44" creationId="{00000000-0000-0000-0000-000000000000}"/>
          </ac:spMkLst>
        </pc:spChg>
      </pc:sldChg>
      <pc:sldChg chg="modSp mod">
        <pc:chgData name="Thiago Freitas" userId="787bded35cc6ca05" providerId="LiveId" clId="{7A05BF64-7554-4CD1-81A3-44349D2F2EA4}" dt="2020-11-26T00:09:18.931" v="0" actId="20577"/>
        <pc:sldMkLst>
          <pc:docMk/>
          <pc:sldMk cId="265809582" sldId="411"/>
        </pc:sldMkLst>
        <pc:spChg chg="mod">
          <ac:chgData name="Thiago Freitas" userId="787bded35cc6ca05" providerId="LiveId" clId="{7A05BF64-7554-4CD1-81A3-44349D2F2EA4}" dt="2020-11-26T00:09:18.931" v="0" actId="20577"/>
          <ac:spMkLst>
            <pc:docMk/>
            <pc:sldMk cId="265809582" sldId="411"/>
            <ac:spMk id="4" creationId="{066814E5-C79E-4C5F-8F7F-ABF3DD45C560}"/>
          </ac:spMkLst>
        </pc:spChg>
      </pc:sldChg>
      <pc:sldChg chg="modSp mod">
        <pc:chgData name="Thiago Freitas" userId="787bded35cc6ca05" providerId="LiveId" clId="{7A05BF64-7554-4CD1-81A3-44349D2F2EA4}" dt="2020-11-26T00:13:18.491" v="321" actId="20577"/>
        <pc:sldMkLst>
          <pc:docMk/>
          <pc:sldMk cId="2333491666" sldId="413"/>
        </pc:sldMkLst>
        <pc:spChg chg="mod">
          <ac:chgData name="Thiago Freitas" userId="787bded35cc6ca05" providerId="LiveId" clId="{7A05BF64-7554-4CD1-81A3-44349D2F2EA4}" dt="2020-11-26T00:13:18.491" v="321" actId="20577"/>
          <ac:spMkLst>
            <pc:docMk/>
            <pc:sldMk cId="2333491666" sldId="413"/>
            <ac:spMk id="14" creationId="{00000000-0000-0000-0000-000000000000}"/>
          </ac:spMkLst>
        </pc:spChg>
      </pc:sldChg>
      <pc:sldChg chg="addSp delSp modSp mod">
        <pc:chgData name="Thiago Freitas" userId="787bded35cc6ca05" providerId="LiveId" clId="{7A05BF64-7554-4CD1-81A3-44349D2F2EA4}" dt="2020-11-26T00:19:05.301" v="347" actId="1076"/>
        <pc:sldMkLst>
          <pc:docMk/>
          <pc:sldMk cId="3957831465" sldId="429"/>
        </pc:sldMkLst>
        <pc:picChg chg="add mod">
          <ac:chgData name="Thiago Freitas" userId="787bded35cc6ca05" providerId="LiveId" clId="{7A05BF64-7554-4CD1-81A3-44349D2F2EA4}" dt="2020-11-26T00:19:05.301" v="347" actId="1076"/>
          <ac:picMkLst>
            <pc:docMk/>
            <pc:sldMk cId="3957831465" sldId="429"/>
            <ac:picMk id="2" creationId="{B198F39F-13F3-4F7A-A547-976404DC888D}"/>
          </ac:picMkLst>
        </pc:picChg>
        <pc:picChg chg="del">
          <ac:chgData name="Thiago Freitas" userId="787bded35cc6ca05" providerId="LiveId" clId="{7A05BF64-7554-4CD1-81A3-44349D2F2EA4}" dt="2020-11-26T00:18:50.330" v="344" actId="478"/>
          <ac:picMkLst>
            <pc:docMk/>
            <pc:sldMk cId="3957831465" sldId="429"/>
            <ac:picMk id="6" creationId="{1DFD2115-DF97-4501-B1E7-E44027E589F7}"/>
          </ac:picMkLst>
        </pc:picChg>
      </pc:sldChg>
      <pc:sldChg chg="addSp delSp modSp mod">
        <pc:chgData name="Thiago Freitas" userId="787bded35cc6ca05" providerId="LiveId" clId="{7A05BF64-7554-4CD1-81A3-44349D2F2EA4}" dt="2020-11-26T00:19:34.280" v="350" actId="1076"/>
        <pc:sldMkLst>
          <pc:docMk/>
          <pc:sldMk cId="331727545" sldId="430"/>
        </pc:sldMkLst>
        <pc:picChg chg="add mod">
          <ac:chgData name="Thiago Freitas" userId="787bded35cc6ca05" providerId="LiveId" clId="{7A05BF64-7554-4CD1-81A3-44349D2F2EA4}" dt="2020-11-26T00:19:34.280" v="350" actId="1076"/>
          <ac:picMkLst>
            <pc:docMk/>
            <pc:sldMk cId="331727545" sldId="430"/>
            <ac:picMk id="2" creationId="{B15D476F-26A6-44FC-882A-C08B55498F04}"/>
          </ac:picMkLst>
        </pc:picChg>
        <pc:picChg chg="del">
          <ac:chgData name="Thiago Freitas" userId="787bded35cc6ca05" providerId="LiveId" clId="{7A05BF64-7554-4CD1-81A3-44349D2F2EA4}" dt="2020-11-26T00:19:32.194" v="348" actId="478"/>
          <ac:picMkLst>
            <pc:docMk/>
            <pc:sldMk cId="331727545" sldId="430"/>
            <ac:picMk id="3" creationId="{5DE66F78-A6B5-4CF0-B2AC-824F9544D54D}"/>
          </ac:picMkLst>
        </pc:picChg>
      </pc:sldChg>
      <pc:sldChg chg="addSp delSp modSp mod">
        <pc:chgData name="Thiago Freitas" userId="787bded35cc6ca05" providerId="LiveId" clId="{7A05BF64-7554-4CD1-81A3-44349D2F2EA4}" dt="2020-11-26T00:20:01.463" v="354" actId="1076"/>
        <pc:sldMkLst>
          <pc:docMk/>
          <pc:sldMk cId="3297200137" sldId="431"/>
        </pc:sldMkLst>
        <pc:graphicFrameChg chg="del">
          <ac:chgData name="Thiago Freitas" userId="787bded35cc6ca05" providerId="LiveId" clId="{7A05BF64-7554-4CD1-81A3-44349D2F2EA4}" dt="2020-11-26T00:19:46.950" v="351" actId="478"/>
          <ac:graphicFrameMkLst>
            <pc:docMk/>
            <pc:sldMk cId="3297200137" sldId="431"/>
            <ac:graphicFrameMk id="7" creationId="{5B7F33B9-CF6F-4349-BBDF-214077823CF7}"/>
          </ac:graphicFrameMkLst>
        </pc:graphicFrameChg>
        <pc:picChg chg="add mod">
          <ac:chgData name="Thiago Freitas" userId="787bded35cc6ca05" providerId="LiveId" clId="{7A05BF64-7554-4CD1-81A3-44349D2F2EA4}" dt="2020-11-26T00:20:01.463" v="354" actId="1076"/>
          <ac:picMkLst>
            <pc:docMk/>
            <pc:sldMk cId="3297200137" sldId="431"/>
            <ac:picMk id="2" creationId="{1852E416-D4BF-4A91-893C-DAB830B358E2}"/>
          </ac:picMkLst>
        </pc:picChg>
      </pc:sldChg>
      <pc:sldChg chg="del">
        <pc:chgData name="Thiago Freitas" userId="787bded35cc6ca05" providerId="LiveId" clId="{7A05BF64-7554-4CD1-81A3-44349D2F2EA4}" dt="2020-11-26T00:11:36.539" v="241" actId="47"/>
        <pc:sldMkLst>
          <pc:docMk/>
          <pc:sldMk cId="1536894290" sldId="435"/>
        </pc:sldMkLst>
      </pc:sldChg>
      <pc:sldChg chg="delSp modSp mod">
        <pc:chgData name="Thiago Freitas" userId="787bded35cc6ca05" providerId="LiveId" clId="{7A05BF64-7554-4CD1-81A3-44349D2F2EA4}" dt="2020-11-26T00:12:35.357" v="312" actId="1076"/>
        <pc:sldMkLst>
          <pc:docMk/>
          <pc:sldMk cId="1196762992" sldId="436"/>
        </pc:sldMkLst>
        <pc:spChg chg="mod">
          <ac:chgData name="Thiago Freitas" userId="787bded35cc6ca05" providerId="LiveId" clId="{7A05BF64-7554-4CD1-81A3-44349D2F2EA4}" dt="2020-11-26T00:12:35.357" v="312" actId="1076"/>
          <ac:spMkLst>
            <pc:docMk/>
            <pc:sldMk cId="1196762992" sldId="436"/>
            <ac:spMk id="17" creationId="{00000000-0000-0000-0000-000000000000}"/>
          </ac:spMkLst>
        </pc:spChg>
        <pc:picChg chg="del">
          <ac:chgData name="Thiago Freitas" userId="787bded35cc6ca05" providerId="LiveId" clId="{7A05BF64-7554-4CD1-81A3-44349D2F2EA4}" dt="2020-11-26T00:12:30.475" v="311" actId="478"/>
          <ac:picMkLst>
            <pc:docMk/>
            <pc:sldMk cId="1196762992" sldId="436"/>
            <ac:picMk id="12" creationId="{4640862C-DAD2-48D9-9B5B-13569E147279}"/>
          </ac:picMkLst>
        </pc:picChg>
      </pc:sldChg>
      <pc:sldChg chg="addSp delSp modSp mod">
        <pc:chgData name="Thiago Freitas" userId="787bded35cc6ca05" providerId="LiveId" clId="{7A05BF64-7554-4CD1-81A3-44349D2F2EA4}" dt="2020-11-26T00:15:46.411" v="326" actId="1076"/>
        <pc:sldMkLst>
          <pc:docMk/>
          <pc:sldMk cId="848286918" sldId="438"/>
        </pc:sldMkLst>
        <pc:picChg chg="del">
          <ac:chgData name="Thiago Freitas" userId="787bded35cc6ca05" providerId="LiveId" clId="{7A05BF64-7554-4CD1-81A3-44349D2F2EA4}" dt="2020-11-26T00:15:36.595" v="322" actId="478"/>
          <ac:picMkLst>
            <pc:docMk/>
            <pc:sldMk cId="848286918" sldId="438"/>
            <ac:picMk id="3" creationId="{F60AB7A2-2F3D-4C41-9E2E-616ED10F13F7}"/>
          </ac:picMkLst>
        </pc:picChg>
        <pc:picChg chg="add mod">
          <ac:chgData name="Thiago Freitas" userId="787bded35cc6ca05" providerId="LiveId" clId="{7A05BF64-7554-4CD1-81A3-44349D2F2EA4}" dt="2020-11-26T00:15:46.411" v="326" actId="1076"/>
          <ac:picMkLst>
            <pc:docMk/>
            <pc:sldMk cId="848286918" sldId="438"/>
            <ac:picMk id="4" creationId="{3650B533-9A43-4C61-9E44-B8F227F0E101}"/>
          </ac:picMkLst>
        </pc:picChg>
      </pc:sldChg>
      <pc:sldChg chg="modSp mod">
        <pc:chgData name="Thiago Freitas" userId="787bded35cc6ca05" providerId="LiveId" clId="{7A05BF64-7554-4CD1-81A3-44349D2F2EA4}" dt="2020-11-26T00:16:02.925" v="330" actId="20577"/>
        <pc:sldMkLst>
          <pc:docMk/>
          <pc:sldMk cId="549296534" sldId="439"/>
        </pc:sldMkLst>
        <pc:spChg chg="mod">
          <ac:chgData name="Thiago Freitas" userId="787bded35cc6ca05" providerId="LiveId" clId="{7A05BF64-7554-4CD1-81A3-44349D2F2EA4}" dt="2020-11-26T00:16:02.925" v="330" actId="20577"/>
          <ac:spMkLst>
            <pc:docMk/>
            <pc:sldMk cId="549296534" sldId="439"/>
            <ac:spMk id="14" creationId="{00000000-0000-0000-0000-000000000000}"/>
          </ac:spMkLst>
        </pc:spChg>
      </pc:sldChg>
      <pc:sldChg chg="addSp delSp modSp mod">
        <pc:chgData name="Thiago Freitas" userId="787bded35cc6ca05" providerId="LiveId" clId="{7A05BF64-7554-4CD1-81A3-44349D2F2EA4}" dt="2020-11-26T00:17:26.500" v="334" actId="1076"/>
        <pc:sldMkLst>
          <pc:docMk/>
          <pc:sldMk cId="3614468047" sldId="440"/>
        </pc:sldMkLst>
        <pc:picChg chg="add mod">
          <ac:chgData name="Thiago Freitas" userId="787bded35cc6ca05" providerId="LiveId" clId="{7A05BF64-7554-4CD1-81A3-44349D2F2EA4}" dt="2020-11-26T00:17:26.500" v="334" actId="1076"/>
          <ac:picMkLst>
            <pc:docMk/>
            <pc:sldMk cId="3614468047" sldId="440"/>
            <ac:picMk id="3" creationId="{8EA2FDA6-6B50-4D00-B013-CD836CBF0AAF}"/>
          </ac:picMkLst>
        </pc:picChg>
        <pc:picChg chg="del">
          <ac:chgData name="Thiago Freitas" userId="787bded35cc6ca05" providerId="LiveId" clId="{7A05BF64-7554-4CD1-81A3-44349D2F2EA4}" dt="2020-11-26T00:16:07.069" v="331" actId="478"/>
          <ac:picMkLst>
            <pc:docMk/>
            <pc:sldMk cId="3614468047" sldId="440"/>
            <ac:picMk id="5" creationId="{D61EE12F-FE31-48EA-8F2F-C751CCFE1810}"/>
          </ac:picMkLst>
        </pc:picChg>
      </pc:sldChg>
      <pc:sldChg chg="modSp mod">
        <pc:chgData name="Thiago Freitas" userId="787bded35cc6ca05" providerId="LiveId" clId="{7A05BF64-7554-4CD1-81A3-44349D2F2EA4}" dt="2020-11-26T00:17:34.906" v="340" actId="20577"/>
        <pc:sldMkLst>
          <pc:docMk/>
          <pc:sldMk cId="3427536754" sldId="441"/>
        </pc:sldMkLst>
        <pc:spChg chg="mod">
          <ac:chgData name="Thiago Freitas" userId="787bded35cc6ca05" providerId="LiveId" clId="{7A05BF64-7554-4CD1-81A3-44349D2F2EA4}" dt="2020-11-26T00:17:34.906" v="340" actId="20577"/>
          <ac:spMkLst>
            <pc:docMk/>
            <pc:sldMk cId="3427536754" sldId="441"/>
            <ac:spMk id="14" creationId="{00000000-0000-0000-0000-000000000000}"/>
          </ac:spMkLst>
        </pc:spChg>
      </pc:sldChg>
      <pc:sldChg chg="addSp delSp modSp mod">
        <pc:chgData name="Thiago Freitas" userId="787bded35cc6ca05" providerId="LiveId" clId="{7A05BF64-7554-4CD1-81A3-44349D2F2EA4}" dt="2020-11-26T00:47:23.846" v="1306" actId="1076"/>
        <pc:sldMkLst>
          <pc:docMk/>
          <pc:sldMk cId="3040038675" sldId="442"/>
        </pc:sldMkLst>
        <pc:picChg chg="del">
          <ac:chgData name="Thiago Freitas" userId="787bded35cc6ca05" providerId="LiveId" clId="{7A05BF64-7554-4CD1-81A3-44349D2F2EA4}" dt="2020-11-26T00:17:39.098" v="341" actId="478"/>
          <ac:picMkLst>
            <pc:docMk/>
            <pc:sldMk cId="3040038675" sldId="442"/>
            <ac:picMk id="3" creationId="{E0AE14A3-972E-45C6-A255-C6A7AC9BB1F5}"/>
          </ac:picMkLst>
        </pc:picChg>
        <pc:picChg chg="add del mod">
          <ac:chgData name="Thiago Freitas" userId="787bded35cc6ca05" providerId="LiveId" clId="{7A05BF64-7554-4CD1-81A3-44349D2F2EA4}" dt="2020-11-26T00:47:21.484" v="1304" actId="478"/>
          <ac:picMkLst>
            <pc:docMk/>
            <pc:sldMk cId="3040038675" sldId="442"/>
            <ac:picMk id="4" creationId="{441C10D7-74F8-4159-8EAC-F4E934346FB8}"/>
          </ac:picMkLst>
        </pc:picChg>
        <pc:picChg chg="add mod">
          <ac:chgData name="Thiago Freitas" userId="787bded35cc6ca05" providerId="LiveId" clId="{7A05BF64-7554-4CD1-81A3-44349D2F2EA4}" dt="2020-11-26T00:47:23.846" v="1306" actId="1076"/>
          <ac:picMkLst>
            <pc:docMk/>
            <pc:sldMk cId="3040038675" sldId="442"/>
            <ac:picMk id="5" creationId="{309A2CA4-39C2-4518-8072-1EDDE9E543CD}"/>
          </ac:picMkLst>
        </pc:picChg>
      </pc:sldChg>
      <pc:sldChg chg="modSp mod">
        <pc:chgData name="Thiago Freitas" userId="787bded35cc6ca05" providerId="LiveId" clId="{7A05BF64-7554-4CD1-81A3-44349D2F2EA4}" dt="2020-11-26T00:20:15.194" v="361" actId="20577"/>
        <pc:sldMkLst>
          <pc:docMk/>
          <pc:sldMk cId="1085123389" sldId="443"/>
        </pc:sldMkLst>
        <pc:spChg chg="mod">
          <ac:chgData name="Thiago Freitas" userId="787bded35cc6ca05" providerId="LiveId" clId="{7A05BF64-7554-4CD1-81A3-44349D2F2EA4}" dt="2020-11-26T00:20:15.194" v="361" actId="20577"/>
          <ac:spMkLst>
            <pc:docMk/>
            <pc:sldMk cId="1085123389" sldId="443"/>
            <ac:spMk id="25" creationId="{00000000-0000-0000-0000-000000000000}"/>
          </ac:spMkLst>
        </pc:spChg>
      </pc:sldChg>
      <pc:sldChg chg="add">
        <pc:chgData name="Thiago Freitas" userId="787bded35cc6ca05" providerId="LiveId" clId="{7A05BF64-7554-4CD1-81A3-44349D2F2EA4}" dt="2020-11-26T00:20:06.729" v="355"/>
        <pc:sldMkLst>
          <pc:docMk/>
          <pc:sldMk cId="6810154" sldId="444"/>
        </pc:sldMkLst>
      </pc:sldChg>
      <pc:sldChg chg="del">
        <pc:chgData name="Thiago Freitas" userId="787bded35cc6ca05" providerId="LiveId" clId="{7A05BF64-7554-4CD1-81A3-44349D2F2EA4}" dt="2020-11-26T00:11:38.289" v="242" actId="47"/>
        <pc:sldMkLst>
          <pc:docMk/>
          <pc:sldMk cId="1770319259" sldId="444"/>
        </pc:sldMkLst>
      </pc:sldChg>
      <pc:sldChg chg="addSp delSp modSp add mod ord">
        <pc:chgData name="Thiago Freitas" userId="787bded35cc6ca05" providerId="LiveId" clId="{7A05BF64-7554-4CD1-81A3-44349D2F2EA4}" dt="2020-11-26T00:21:46.690" v="425" actId="20577"/>
        <pc:sldMkLst>
          <pc:docMk/>
          <pc:sldMk cId="4196363067" sldId="445"/>
        </pc:sldMkLst>
        <pc:spChg chg="add del mod">
          <ac:chgData name="Thiago Freitas" userId="787bded35cc6ca05" providerId="LiveId" clId="{7A05BF64-7554-4CD1-81A3-44349D2F2EA4}" dt="2020-11-26T00:21:46.690" v="425" actId="20577"/>
          <ac:spMkLst>
            <pc:docMk/>
            <pc:sldMk cId="4196363067" sldId="445"/>
            <ac:spMk id="2" creationId="{DBEBD254-B261-4FA0-9237-DE07B4B6A64D}"/>
          </ac:spMkLst>
        </pc:spChg>
        <pc:spChg chg="del">
          <ac:chgData name="Thiago Freitas" userId="787bded35cc6ca05" providerId="LiveId" clId="{7A05BF64-7554-4CD1-81A3-44349D2F2EA4}" dt="2020-11-26T00:21:16.514" v="376" actId="478"/>
          <ac:spMkLst>
            <pc:docMk/>
            <pc:sldMk cId="4196363067" sldId="445"/>
            <ac:spMk id="4" creationId="{066814E5-C79E-4C5F-8F7F-ABF3DD45C560}"/>
          </ac:spMkLst>
        </pc:spChg>
        <pc:spChg chg="add del mod">
          <ac:chgData name="Thiago Freitas" userId="787bded35cc6ca05" providerId="LiveId" clId="{7A05BF64-7554-4CD1-81A3-44349D2F2EA4}" dt="2020-11-26T00:21:11.518" v="374" actId="478"/>
          <ac:spMkLst>
            <pc:docMk/>
            <pc:sldMk cId="4196363067" sldId="445"/>
            <ac:spMk id="5" creationId="{368BDF96-8E3F-45B0-B3A4-20D570906C6D}"/>
          </ac:spMkLst>
        </pc:spChg>
        <pc:picChg chg="add mod">
          <ac:chgData name="Thiago Freitas" userId="787bded35cc6ca05" providerId="LiveId" clId="{7A05BF64-7554-4CD1-81A3-44349D2F2EA4}" dt="2020-11-26T00:21:10.995" v="373"/>
          <ac:picMkLst>
            <pc:docMk/>
            <pc:sldMk cId="4196363067" sldId="445"/>
            <ac:picMk id="6" creationId="{2EA82749-7E81-4BAF-82ED-2411C7DC8AE5}"/>
          </ac:picMkLst>
        </pc:picChg>
        <pc:picChg chg="add mod">
          <ac:chgData name="Thiago Freitas" userId="787bded35cc6ca05" providerId="LiveId" clId="{7A05BF64-7554-4CD1-81A3-44349D2F2EA4}" dt="2020-11-26T00:21:26.304" v="380" actId="1076"/>
          <ac:picMkLst>
            <pc:docMk/>
            <pc:sldMk cId="4196363067" sldId="445"/>
            <ac:picMk id="7" creationId="{F5AB9513-F4B1-4BB4-869F-A5DD71995A52}"/>
          </ac:picMkLst>
        </pc:picChg>
      </pc:sldChg>
      <pc:sldChg chg="addSp delSp modSp add mod">
        <pc:chgData name="Thiago Freitas" userId="787bded35cc6ca05" providerId="LiveId" clId="{7A05BF64-7554-4CD1-81A3-44349D2F2EA4}" dt="2020-11-26T00:23:59.572" v="464" actId="1076"/>
        <pc:sldMkLst>
          <pc:docMk/>
          <pc:sldMk cId="3062309670" sldId="446"/>
        </pc:sldMkLst>
        <pc:spChg chg="mod">
          <ac:chgData name="Thiago Freitas" userId="787bded35cc6ca05" providerId="LiveId" clId="{7A05BF64-7554-4CD1-81A3-44349D2F2EA4}" dt="2020-11-26T00:23:39.298" v="460" actId="20577"/>
          <ac:spMkLst>
            <pc:docMk/>
            <pc:sldMk cId="3062309670" sldId="446"/>
            <ac:spMk id="2" creationId="{DBEBD254-B261-4FA0-9237-DE07B4B6A64D}"/>
          </ac:spMkLst>
        </pc:spChg>
        <pc:picChg chg="add mod">
          <ac:chgData name="Thiago Freitas" userId="787bded35cc6ca05" providerId="LiveId" clId="{7A05BF64-7554-4CD1-81A3-44349D2F2EA4}" dt="2020-11-26T00:23:59.572" v="464" actId="1076"/>
          <ac:picMkLst>
            <pc:docMk/>
            <pc:sldMk cId="3062309670" sldId="446"/>
            <ac:picMk id="4" creationId="{3E501CB0-B491-4825-82B3-F75992A4EEE9}"/>
          </ac:picMkLst>
        </pc:picChg>
        <pc:picChg chg="del">
          <ac:chgData name="Thiago Freitas" userId="787bded35cc6ca05" providerId="LiveId" clId="{7A05BF64-7554-4CD1-81A3-44349D2F2EA4}" dt="2020-11-26T00:23:41.561" v="461" actId="478"/>
          <ac:picMkLst>
            <pc:docMk/>
            <pc:sldMk cId="3062309670" sldId="446"/>
            <ac:picMk id="7" creationId="{F5AB9513-F4B1-4BB4-869F-A5DD71995A52}"/>
          </ac:picMkLst>
        </pc:picChg>
      </pc:sldChg>
      <pc:sldChg chg="modSp add mod ord">
        <pc:chgData name="Thiago Freitas" userId="787bded35cc6ca05" providerId="LiveId" clId="{7A05BF64-7554-4CD1-81A3-44349D2F2EA4}" dt="2020-11-26T00:40:57.353" v="1303" actId="20577"/>
        <pc:sldMkLst>
          <pc:docMk/>
          <pc:sldMk cId="2612929511" sldId="447"/>
        </pc:sldMkLst>
        <pc:spChg chg="mod">
          <ac:chgData name="Thiago Freitas" userId="787bded35cc6ca05" providerId="LiveId" clId="{7A05BF64-7554-4CD1-81A3-44349D2F2EA4}" dt="2020-11-26T00:40:57.353" v="1303" actId="20577"/>
          <ac:spMkLst>
            <pc:docMk/>
            <pc:sldMk cId="2612929511" sldId="447"/>
            <ac:spMk id="25" creationId="{00000000-0000-0000-0000-000000000000}"/>
          </ac:spMkLst>
        </pc:spChg>
      </pc:sldChg>
      <pc:sldChg chg="modSp add mod ord">
        <pc:chgData name="Thiago Freitas" userId="787bded35cc6ca05" providerId="LiveId" clId="{7A05BF64-7554-4CD1-81A3-44349D2F2EA4}" dt="2020-11-26T00:27:38.604" v="686" actId="1076"/>
        <pc:sldMkLst>
          <pc:docMk/>
          <pc:sldMk cId="49073699" sldId="448"/>
        </pc:sldMkLst>
        <pc:spChg chg="mod">
          <ac:chgData name="Thiago Freitas" userId="787bded35cc6ca05" providerId="LiveId" clId="{7A05BF64-7554-4CD1-81A3-44349D2F2EA4}" dt="2020-11-26T00:26:37.930" v="496" actId="20577"/>
          <ac:spMkLst>
            <pc:docMk/>
            <pc:sldMk cId="49073699" sldId="448"/>
            <ac:spMk id="11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26:49.404" v="499" actId="20577"/>
          <ac:spMkLst>
            <pc:docMk/>
            <pc:sldMk cId="49073699" sldId="448"/>
            <ac:spMk id="14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27:38.604" v="686" actId="1076"/>
          <ac:spMkLst>
            <pc:docMk/>
            <pc:sldMk cId="49073699" sldId="448"/>
            <ac:spMk id="17" creationId="{00000000-0000-0000-0000-000000000000}"/>
          </ac:spMkLst>
        </pc:spChg>
        <pc:picChg chg="mod">
          <ac:chgData name="Thiago Freitas" userId="787bded35cc6ca05" providerId="LiveId" clId="{7A05BF64-7554-4CD1-81A3-44349D2F2EA4}" dt="2020-11-26T00:26:28.877" v="481" actId="14826"/>
          <ac:picMkLst>
            <pc:docMk/>
            <pc:sldMk cId="49073699" sldId="448"/>
            <ac:picMk id="2050" creationId="{A179E81D-5E34-42B0-BC66-9858BFF90600}"/>
          </ac:picMkLst>
        </pc:picChg>
        <pc:cxnChg chg="mod">
          <ac:chgData name="Thiago Freitas" userId="787bded35cc6ca05" providerId="LiveId" clId="{7A05BF64-7554-4CD1-81A3-44349D2F2EA4}" dt="2020-11-26T00:26:40.649" v="497" actId="1076"/>
          <ac:cxnSpMkLst>
            <pc:docMk/>
            <pc:sldMk cId="49073699" sldId="448"/>
            <ac:cxnSpMk id="25" creationId="{00000000-0000-0000-0000-000000000000}"/>
          </ac:cxnSpMkLst>
        </pc:cxnChg>
      </pc:sldChg>
      <pc:sldChg chg="modSp add mod">
        <pc:chgData name="Thiago Freitas" userId="787bded35cc6ca05" providerId="LiveId" clId="{7A05BF64-7554-4CD1-81A3-44349D2F2EA4}" dt="2020-11-26T00:29:33.572" v="1032" actId="1076"/>
        <pc:sldMkLst>
          <pc:docMk/>
          <pc:sldMk cId="3549512868" sldId="449"/>
        </pc:sldMkLst>
        <pc:spChg chg="mod">
          <ac:chgData name="Thiago Freitas" userId="787bded35cc6ca05" providerId="LiveId" clId="{7A05BF64-7554-4CD1-81A3-44349D2F2EA4}" dt="2020-11-26T00:28:00.018" v="710" actId="20577"/>
          <ac:spMkLst>
            <pc:docMk/>
            <pc:sldMk cId="3549512868" sldId="449"/>
            <ac:spMk id="11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29:33.572" v="1032" actId="1076"/>
          <ac:spMkLst>
            <pc:docMk/>
            <pc:sldMk cId="3549512868" sldId="449"/>
            <ac:spMk id="17" creationId="{00000000-0000-0000-0000-000000000000}"/>
          </ac:spMkLst>
        </pc:spChg>
      </pc:sldChg>
      <pc:sldChg chg="modSp add mod">
        <pc:chgData name="Thiago Freitas" userId="787bded35cc6ca05" providerId="LiveId" clId="{7A05BF64-7554-4CD1-81A3-44349D2F2EA4}" dt="2020-11-26T00:30:46.563" v="1273" actId="1076"/>
        <pc:sldMkLst>
          <pc:docMk/>
          <pc:sldMk cId="1311564979" sldId="450"/>
        </pc:sldMkLst>
        <pc:spChg chg="mod">
          <ac:chgData name="Thiago Freitas" userId="787bded35cc6ca05" providerId="LiveId" clId="{7A05BF64-7554-4CD1-81A3-44349D2F2EA4}" dt="2020-11-26T00:29:43.890" v="1045" actId="20577"/>
          <ac:spMkLst>
            <pc:docMk/>
            <pc:sldMk cId="1311564979" sldId="450"/>
            <ac:spMk id="11" creationId="{00000000-0000-0000-0000-000000000000}"/>
          </ac:spMkLst>
        </pc:spChg>
        <pc:spChg chg="mod">
          <ac:chgData name="Thiago Freitas" userId="787bded35cc6ca05" providerId="LiveId" clId="{7A05BF64-7554-4CD1-81A3-44349D2F2EA4}" dt="2020-11-26T00:30:46.563" v="1273" actId="1076"/>
          <ac:spMkLst>
            <pc:docMk/>
            <pc:sldMk cId="1311564979" sldId="450"/>
            <ac:spMk id="17" creationId="{00000000-0000-0000-0000-000000000000}"/>
          </ac:spMkLst>
        </pc:spChg>
      </pc:sldChg>
      <pc:sldChg chg="modSp add del mod ord">
        <pc:chgData name="Thiago Freitas" userId="787bded35cc6ca05" providerId="LiveId" clId="{7A05BF64-7554-4CD1-81A3-44349D2F2EA4}" dt="2020-11-26T00:40:41.398" v="1301" actId="47"/>
        <pc:sldMkLst>
          <pc:docMk/>
          <pc:sldMk cId="1668521641" sldId="451"/>
        </pc:sldMkLst>
        <pc:spChg chg="mod">
          <ac:chgData name="Thiago Freitas" userId="787bded35cc6ca05" providerId="LiveId" clId="{7A05BF64-7554-4CD1-81A3-44349D2F2EA4}" dt="2020-11-26T00:40:33.057" v="1300" actId="20577"/>
          <ac:spMkLst>
            <pc:docMk/>
            <pc:sldMk cId="1668521641" sldId="451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98494" y="630791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‹nº›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22B994-5447-45C6-B12F-C1C58C239A9A}"/>
              </a:ext>
            </a:extLst>
          </p:cNvPr>
          <p:cNvSpPr/>
          <p:nvPr userDrawn="1"/>
        </p:nvSpPr>
        <p:spPr bwMode="auto">
          <a:xfrm>
            <a:off x="35865" y="417999"/>
            <a:ext cx="11730037" cy="4571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7BCC5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3857F77-5612-46B9-AD3A-122941D35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13" b="7813"/>
          <a:stretch>
            <a:fillRect/>
          </a:stretch>
        </p:blipFill>
        <p:spPr/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91BB2A40-3A9E-4A8A-8886-A36F783AADBA}"/>
              </a:ext>
            </a:extLst>
          </p:cNvPr>
          <p:cNvSpPr/>
          <p:nvPr/>
        </p:nvSpPr>
        <p:spPr>
          <a:xfrm>
            <a:off x="0" y="-16346"/>
            <a:ext cx="12192000" cy="6858000"/>
          </a:xfrm>
          <a:prstGeom prst="rect">
            <a:avLst/>
          </a:prstGeom>
          <a:solidFill>
            <a:srgbClr val="00000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F033725-3ADE-4A59-B22A-2134A6E937EB}"/>
              </a:ext>
            </a:extLst>
          </p:cNvPr>
          <p:cNvSpPr txBox="1">
            <a:spLocks/>
          </p:cNvSpPr>
          <p:nvPr/>
        </p:nvSpPr>
        <p:spPr>
          <a:xfrm>
            <a:off x="1524000" y="2530422"/>
            <a:ext cx="9144000" cy="106875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>
                <a:solidFill>
                  <a:schemeClr val="bg1"/>
                </a:solidFill>
                <a:latin typeface="Avenir Next" panose="020B0503020202020204" pitchFamily="34" charset="0"/>
              </a:rPr>
              <a:t>Multiplicação de Matrizes 2</a:t>
            </a:r>
            <a:r>
              <a:rPr lang="pt-BR" sz="7200" b="1" baseline="30000" dirty="0">
                <a:solidFill>
                  <a:schemeClr val="bg1"/>
                </a:solidFill>
                <a:latin typeface="Avenir Next" panose="020B0503020202020204" pitchFamily="34" charset="0"/>
              </a:rPr>
              <a:t>k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70EADC-B4E4-45BA-B054-25F452480B4F}"/>
              </a:ext>
            </a:extLst>
          </p:cNvPr>
          <p:cNvSpPr/>
          <p:nvPr/>
        </p:nvSpPr>
        <p:spPr>
          <a:xfrm>
            <a:off x="-336886" y="1461837"/>
            <a:ext cx="1564105" cy="393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B144C9D-1229-45F9-9057-D1D57C6CB737}"/>
              </a:ext>
            </a:extLst>
          </p:cNvPr>
          <p:cNvSpPr txBox="1">
            <a:spLocks/>
          </p:cNvSpPr>
          <p:nvPr/>
        </p:nvSpPr>
        <p:spPr>
          <a:xfrm>
            <a:off x="1524000" y="3156449"/>
            <a:ext cx="9144000" cy="1068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Comparando o algoritmo direto ao Algoritmo de </a:t>
            </a:r>
            <a:r>
              <a:rPr lang="pt-BR" sz="2800" b="1" dirty="0" err="1">
                <a:solidFill>
                  <a:schemeClr val="bg1"/>
                </a:solidFill>
                <a:latin typeface="Avenir Next" panose="020B0503020202020204" pitchFamily="34" charset="0"/>
              </a:rPr>
              <a:t>Strassen</a:t>
            </a:r>
            <a:endParaRPr lang="pt-BR" sz="7200" b="1" baseline="300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O Experimento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368837"/>
            <a:ext cx="8920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o experimento, foi criado um loop no programa, esse loop solicita ao usuário o valor k (para montar uma matriz 2^k ), após isso solicita um valor para preencher a matriz A, e um valor para matriz B que serão usadas na multiplicação.</a:t>
            </a:r>
          </a:p>
          <a:p>
            <a:endParaRPr lang="pt-BR" dirty="0"/>
          </a:p>
          <a:p>
            <a:r>
              <a:rPr lang="pt-BR" dirty="0"/>
              <a:t>O programa monta as matrizes A e B, preenchendo-as completamente com o valor fornecido no passo anterior;</a:t>
            </a:r>
          </a:p>
          <a:p>
            <a:endParaRPr lang="pt-BR" dirty="0"/>
          </a:p>
          <a:p>
            <a:r>
              <a:rPr lang="pt-BR" dirty="0"/>
              <a:t>O programa realiza a multiplicação das matrizes pelo algoritmo direto e pelo de </a:t>
            </a:r>
            <a:r>
              <a:rPr lang="pt-BR" dirty="0" err="1"/>
              <a:t>strassen</a:t>
            </a:r>
            <a:r>
              <a:rPr lang="pt-BR" dirty="0"/>
              <a:t>, computando o tempo de CPU.</a:t>
            </a:r>
          </a:p>
          <a:p>
            <a:endParaRPr lang="pt-BR" dirty="0"/>
          </a:p>
          <a:p>
            <a:r>
              <a:rPr lang="pt-BR" dirty="0"/>
              <a:t>O programa escreve em um arquivo os resultados obtidos, no final esses foram usados para geração de um gráfico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223992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B3AE8729-7EF4-4CC9-9377-4F580296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81" y="2439685"/>
            <a:ext cx="8101239" cy="382590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7708E5-D1EB-48EF-A2F9-055A9276A19C}"/>
              </a:ext>
            </a:extLst>
          </p:cNvPr>
          <p:cNvSpPr txBox="1">
            <a:spLocks/>
          </p:cNvSpPr>
          <p:nvPr/>
        </p:nvSpPr>
        <p:spPr>
          <a:xfrm>
            <a:off x="1790700" y="1330387"/>
            <a:ext cx="86106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Função usada para medir o tempo:</a:t>
            </a:r>
          </a:p>
        </p:txBody>
      </p:sp>
    </p:spTree>
    <p:extLst>
      <p:ext uri="{BB962C8B-B14F-4D97-AF65-F5344CB8AC3E}">
        <p14:creationId xmlns:p14="http://schemas.microsoft.com/office/powerpoint/2010/main" val="3429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Algumas Observações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3329174"/>
            <a:ext cx="892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Resultados inesperados na primeira execução;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Strassen</a:t>
            </a:r>
            <a:r>
              <a:rPr lang="pt-BR" dirty="0"/>
              <a:t> usa muito mais memória;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Divisão em excesso do problema;</a:t>
            </a:r>
          </a:p>
        </p:txBody>
      </p:sp>
    </p:spTree>
    <p:extLst>
      <p:ext uri="{BB962C8B-B14F-4D97-AF65-F5344CB8AC3E}">
        <p14:creationId xmlns:p14="http://schemas.microsoft.com/office/powerpoint/2010/main" val="119527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Problema no Algoritmo de </a:t>
            </a:r>
            <a:r>
              <a:rPr lang="pt-BR" b="1" dirty="0" err="1"/>
              <a:t>Strassen</a:t>
            </a:r>
            <a:endParaRPr lang="pt-BR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53C688-008D-4511-B806-0E28C9545782}"/>
              </a:ext>
            </a:extLst>
          </p:cNvPr>
          <p:cNvSpPr/>
          <p:nvPr/>
        </p:nvSpPr>
        <p:spPr bwMode="auto">
          <a:xfrm>
            <a:off x="785092" y="3260437"/>
            <a:ext cx="1422400" cy="11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32x32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10D83F-25FD-45BB-BCC7-A32626E4BB2F}"/>
              </a:ext>
            </a:extLst>
          </p:cNvPr>
          <p:cNvSpPr/>
          <p:nvPr/>
        </p:nvSpPr>
        <p:spPr bwMode="auto">
          <a:xfrm>
            <a:off x="3398981" y="3435929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16x16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07D2420-1C56-4235-B4D5-8ECF98656B4C}"/>
              </a:ext>
            </a:extLst>
          </p:cNvPr>
          <p:cNvCxnSpPr>
            <a:cxnSpLocks/>
          </p:cNvCxnSpPr>
          <p:nvPr/>
        </p:nvCxnSpPr>
        <p:spPr>
          <a:xfrm>
            <a:off x="2253672" y="3851564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31A81AF-A860-4DBF-96C9-ACB0C8BD3ED7}"/>
              </a:ext>
            </a:extLst>
          </p:cNvPr>
          <p:cNvCxnSpPr>
            <a:cxnSpLocks/>
          </p:cNvCxnSpPr>
          <p:nvPr/>
        </p:nvCxnSpPr>
        <p:spPr>
          <a:xfrm>
            <a:off x="4571999" y="3842328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8B3A19-6972-4F4E-8B2C-7D95A9E59E9B}"/>
              </a:ext>
            </a:extLst>
          </p:cNvPr>
          <p:cNvSpPr txBox="1"/>
          <p:nvPr/>
        </p:nvSpPr>
        <p:spPr>
          <a:xfrm>
            <a:off x="2998756" y="3653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E31CEE-6C0B-428C-A0CB-F5FC7974177A}"/>
              </a:ext>
            </a:extLst>
          </p:cNvPr>
          <p:cNvSpPr/>
          <p:nvPr/>
        </p:nvSpPr>
        <p:spPr bwMode="auto">
          <a:xfrm>
            <a:off x="5818906" y="3429000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8x8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0123E63-53BF-41BD-9D81-B96ACA0E83F5}"/>
              </a:ext>
            </a:extLst>
          </p:cNvPr>
          <p:cNvCxnSpPr>
            <a:cxnSpLocks/>
          </p:cNvCxnSpPr>
          <p:nvPr/>
        </p:nvCxnSpPr>
        <p:spPr>
          <a:xfrm>
            <a:off x="6991924" y="3835399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2925B7-6163-4A15-89A4-85FE2B69A9D5}"/>
              </a:ext>
            </a:extLst>
          </p:cNvPr>
          <p:cNvSpPr txBox="1"/>
          <p:nvPr/>
        </p:nvSpPr>
        <p:spPr>
          <a:xfrm>
            <a:off x="5354030" y="3657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309D22D-498D-4EE3-8E1C-365E0F860D2B}"/>
              </a:ext>
            </a:extLst>
          </p:cNvPr>
          <p:cNvSpPr/>
          <p:nvPr/>
        </p:nvSpPr>
        <p:spPr bwMode="auto">
          <a:xfrm>
            <a:off x="8260372" y="3454402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4x4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E8955E-DCBE-4810-8879-059CA90F7069}"/>
              </a:ext>
            </a:extLst>
          </p:cNvPr>
          <p:cNvSpPr txBox="1"/>
          <p:nvPr/>
        </p:nvSpPr>
        <p:spPr>
          <a:xfrm>
            <a:off x="7795496" y="36761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8C3FF92-B2E0-44F2-A4EB-85A1BA18BC4B}"/>
              </a:ext>
            </a:extLst>
          </p:cNvPr>
          <p:cNvCxnSpPr>
            <a:cxnSpLocks/>
          </p:cNvCxnSpPr>
          <p:nvPr/>
        </p:nvCxnSpPr>
        <p:spPr>
          <a:xfrm>
            <a:off x="9433390" y="3835399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927A3ADE-4F5E-440A-9CFF-203B210CBBFE}"/>
              </a:ext>
            </a:extLst>
          </p:cNvPr>
          <p:cNvSpPr/>
          <p:nvPr/>
        </p:nvSpPr>
        <p:spPr bwMode="auto">
          <a:xfrm>
            <a:off x="10701838" y="3454402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2x2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645ACE-1BEA-4B86-AB46-1946F8C6B452}"/>
              </a:ext>
            </a:extLst>
          </p:cNvPr>
          <p:cNvSpPr txBox="1"/>
          <p:nvPr/>
        </p:nvSpPr>
        <p:spPr>
          <a:xfrm>
            <a:off x="10184579" y="3676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AF1E1C8-AF8A-441E-849A-B19F86D7BC1F}"/>
              </a:ext>
            </a:extLst>
          </p:cNvPr>
          <p:cNvSpPr/>
          <p:nvPr/>
        </p:nvSpPr>
        <p:spPr bwMode="auto">
          <a:xfrm>
            <a:off x="6071350" y="5046103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1x1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8BB7AE3-A83B-47A5-A124-05E7A2242848}"/>
              </a:ext>
            </a:extLst>
          </p:cNvPr>
          <p:cNvSpPr txBox="1"/>
          <p:nvPr/>
        </p:nvSpPr>
        <p:spPr>
          <a:xfrm>
            <a:off x="5237010" y="52711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1024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E7F71442-B6D5-4ED0-9E21-315794A7DCAC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8626006" y="2910234"/>
            <a:ext cx="1185303" cy="3899234"/>
          </a:xfrm>
          <a:prstGeom prst="bentConnector2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5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Solução: Redução do Corte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599501"/>
            <a:ext cx="89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Reduzir o corte da recursão:</a:t>
            </a: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592C5C1A-7F1A-40B0-B01E-9EB8736D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95" y="3360885"/>
            <a:ext cx="592380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4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Resultado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do </a:t>
            </a:r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Experimento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4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3B225783-1974-4B8B-855B-5EF5AB95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34" y="913874"/>
            <a:ext cx="9775932" cy="52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5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Conclusão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9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3292167"/>
            <a:ext cx="892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   Algoritmo de </a:t>
            </a:r>
            <a:r>
              <a:rPr lang="pt-BR" dirty="0" err="1"/>
              <a:t>Strassen</a:t>
            </a:r>
            <a:r>
              <a:rPr lang="pt-BR" dirty="0"/>
              <a:t> acelera o processo de multiplicação de matrizes;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Apesar de parecer pequena a redução de complexidade, o resultado mostra diferença </a:t>
            </a:r>
            <a:r>
              <a:rPr lang="pt-BR" dirty="0" err="1"/>
              <a:t>consideravel</a:t>
            </a:r>
            <a:r>
              <a:rPr lang="pt-BR" dirty="0"/>
              <a:t> em tempo de CPU;</a:t>
            </a:r>
          </a:p>
        </p:txBody>
      </p:sp>
    </p:spTree>
    <p:extLst>
      <p:ext uri="{BB962C8B-B14F-4D97-AF65-F5344CB8AC3E}">
        <p14:creationId xmlns:p14="http://schemas.microsoft.com/office/powerpoint/2010/main" val="419318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34901"/>
            <a:ext cx="8610600" cy="495486"/>
          </a:xfrm>
        </p:spPr>
        <p:txBody>
          <a:bodyPr/>
          <a:lstStyle/>
          <a:p>
            <a:r>
              <a:rPr lang="pt-BR" b="1" dirty="0"/>
              <a:t>Observação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1550185"/>
            <a:ext cx="892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curiosidade, testamos e comparamos os tempos utilizando 3 implementações, uma delas a de Divisão e Conquista sem uso do algoritmo de </a:t>
            </a:r>
            <a:r>
              <a:rPr lang="pt-BR" dirty="0" err="1"/>
              <a:t>Strassen</a:t>
            </a:r>
            <a:r>
              <a:rPr lang="pt-BR" dirty="0"/>
              <a:t>, obtivemos o seguinte resultado:</a:t>
            </a: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E3C01A41-079C-40CE-BF68-0C8274C92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3" r="10083"/>
          <a:stretch/>
        </p:blipFill>
        <p:spPr>
          <a:xfrm>
            <a:off x="1790700" y="2416314"/>
            <a:ext cx="8098221" cy="38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3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Sobre 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368837"/>
            <a:ext cx="8920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do trabalho é multiplicar duas matrizes de grau n = 2k, k= 1, 2, 3, 4, 5, 6, 7,...</a:t>
            </a:r>
          </a:p>
          <a:p>
            <a:endParaRPr lang="pt-BR" dirty="0"/>
          </a:p>
          <a:p>
            <a:r>
              <a:rPr lang="pt-BR" dirty="0"/>
              <a:t>Serão mostrados os algoritmos direto e Divisão e Conquista (</a:t>
            </a:r>
            <a:r>
              <a:rPr lang="pt-BR" dirty="0" err="1"/>
              <a:t>Strassen</a:t>
            </a:r>
            <a:r>
              <a:rPr lang="pt-BR" dirty="0"/>
              <a:t>), avaliando a complexidade dos mesmos,</a:t>
            </a:r>
          </a:p>
          <a:p>
            <a:endParaRPr lang="pt-BR" dirty="0"/>
          </a:p>
          <a:p>
            <a:r>
              <a:rPr lang="pt-BR" dirty="0"/>
              <a:t>Também se mostra um experimento onde serão comparados os tempos de CPU do algoritmo direto e </a:t>
            </a:r>
            <a:r>
              <a:rPr lang="pt-BR" dirty="0" err="1"/>
              <a:t>Strassen</a:t>
            </a:r>
            <a:r>
              <a:rPr lang="pt-BR" dirty="0"/>
              <a:t> a medida que k cresce.</a:t>
            </a:r>
          </a:p>
        </p:txBody>
      </p:sp>
    </p:spTree>
    <p:extLst>
      <p:ext uri="{BB962C8B-B14F-4D97-AF65-F5344CB8AC3E}">
        <p14:creationId xmlns:p14="http://schemas.microsoft.com/office/powerpoint/2010/main" val="26580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Obrigado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3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pt-BR" dirty="0"/>
              <a:t>Abordar</a:t>
            </a:r>
            <a:r>
              <a:rPr lang="en-US" dirty="0"/>
              <a:t>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6620" y="2764203"/>
            <a:ext cx="2678334" cy="565019"/>
            <a:chOff x="1790700" y="2395895"/>
            <a:chExt cx="2678334" cy="565019"/>
          </a:xfrm>
        </p:grpSpPr>
        <p:sp>
          <p:nvSpPr>
            <p:cNvPr id="3" name="TextBox 2"/>
            <p:cNvSpPr txBox="1"/>
            <p:nvPr/>
          </p:nvSpPr>
          <p:spPr>
            <a:xfrm>
              <a:off x="2714662" y="2395895"/>
              <a:ext cx="1754372" cy="299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Apresentação</a:t>
              </a: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 dos </a:t>
              </a: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Algoritmos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402753" y="2764203"/>
            <a:ext cx="2678334" cy="565019"/>
            <a:chOff x="1790700" y="2395895"/>
            <a:chExt cx="2678334" cy="565019"/>
          </a:xfrm>
        </p:grpSpPr>
        <p:sp>
          <p:nvSpPr>
            <p:cNvPr id="33" name="TextBox 32"/>
            <p:cNvSpPr txBox="1"/>
            <p:nvPr/>
          </p:nvSpPr>
          <p:spPr>
            <a:xfrm>
              <a:off x="2714662" y="2395895"/>
              <a:ext cx="1754372" cy="299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Complexidade</a:t>
              </a: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 dos </a:t>
              </a: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Algoritmos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436620" y="4451488"/>
            <a:ext cx="2678334" cy="565019"/>
            <a:chOff x="1790700" y="2395895"/>
            <a:chExt cx="2678334" cy="565019"/>
          </a:xfrm>
        </p:grpSpPr>
        <p:sp>
          <p:nvSpPr>
            <p:cNvPr id="38" name="TextBox 37"/>
            <p:cNvSpPr txBox="1"/>
            <p:nvPr/>
          </p:nvSpPr>
          <p:spPr>
            <a:xfrm>
              <a:off x="2714662" y="2395895"/>
              <a:ext cx="1754372" cy="1503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Experimento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id="{1DFB98CF-AC59-4782-A10B-FB66ED660551}"/>
                </a:ext>
              </a:extLst>
            </p:cNvPr>
            <p:cNvSpPr txBox="1"/>
            <p:nvPr/>
          </p:nvSpPr>
          <p:spPr>
            <a:xfrm>
              <a:off x="2714662" y="2628871"/>
              <a:ext cx="1754372" cy="299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Resultado</a:t>
              </a: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 do </a:t>
              </a: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Experimento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02753" y="4451488"/>
            <a:ext cx="2678334" cy="565019"/>
            <a:chOff x="1790700" y="2395895"/>
            <a:chExt cx="2678334" cy="565019"/>
          </a:xfrm>
        </p:grpSpPr>
        <p:sp>
          <p:nvSpPr>
            <p:cNvPr id="43" name="TextBox 42"/>
            <p:cNvSpPr txBox="1"/>
            <p:nvPr/>
          </p:nvSpPr>
          <p:spPr>
            <a:xfrm>
              <a:off x="2714662" y="2395895"/>
              <a:ext cx="1754372" cy="1503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err="1">
                  <a:latin typeface="Titillium" charset="0"/>
                  <a:ea typeface="Titillium" charset="0"/>
                  <a:cs typeface="Titillium" charset="0"/>
                </a:rPr>
                <a:t>Conclusão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9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Apresentação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dos</a:t>
            </a:r>
          </a:p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Algoritmos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Complexidade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dos</a:t>
            </a:r>
          </a:p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Algoritmos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8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Complexidade: Algoritmo Direto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8CFA76E-FD0A-40AD-BF29-AEC58583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13" y="2319860"/>
            <a:ext cx="4522716" cy="29773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849A43-C04E-477B-98DE-0D31708BBF86}"/>
              </a:ext>
            </a:extLst>
          </p:cNvPr>
          <p:cNvSpPr txBox="1"/>
          <p:nvPr/>
        </p:nvSpPr>
        <p:spPr>
          <a:xfrm>
            <a:off x="5584179" y="2799573"/>
            <a:ext cx="5251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algoritmo possui três estruturas, o for, e cada um com complexidade O(n), como os três estão um dentro do outro, e ignorando os custos de atribuição, logo temos n x n x n, ou seja, sua complexidade é </a:t>
            </a:r>
          </a:p>
          <a:p>
            <a:pPr algn="just"/>
            <a:r>
              <a:rPr lang="pt-BR" dirty="0"/>
              <a:t>O(n</a:t>
            </a:r>
            <a:r>
              <a:rPr lang="pt-BR" baseline="30000" dirty="0"/>
              <a:t>3</a:t>
            </a:r>
            <a:r>
              <a:rPr lang="pt-BR" dirty="0"/>
              <a:t>). Esta análise ignora diversos fatores como, por exemplo, a tecnologia de processamento da CPU</a:t>
            </a:r>
          </a:p>
        </p:txBody>
      </p:sp>
    </p:spTree>
    <p:extLst>
      <p:ext uri="{BB962C8B-B14F-4D97-AF65-F5344CB8AC3E}">
        <p14:creationId xmlns:p14="http://schemas.microsoft.com/office/powerpoint/2010/main" val="271473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Complexidade: Algoritmo de </a:t>
            </a:r>
            <a:r>
              <a:rPr lang="pt-BR" b="1" dirty="0" err="1"/>
              <a:t>Strassen</a:t>
            </a:r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58EF36-AD19-475A-A503-A5591F52A105}"/>
              </a:ext>
            </a:extLst>
          </p:cNvPr>
          <p:cNvSpPr txBox="1"/>
          <p:nvPr/>
        </p:nvSpPr>
        <p:spPr>
          <a:xfrm>
            <a:off x="5532582" y="2124364"/>
            <a:ext cx="591127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temos 7 multiplicações e 8 operações de soma temos que:</a:t>
            </a:r>
          </a:p>
          <a:p>
            <a:endParaRPr lang="pt-BR" dirty="0"/>
          </a:p>
          <a:p>
            <a:r>
              <a:rPr lang="pt-BR" dirty="0"/>
              <a:t>T(n) = 7T(n/2) + 18(n/2)</a:t>
            </a:r>
            <a:r>
              <a:rPr lang="pt-BR" baseline="30000" dirty="0"/>
              <a:t>2</a:t>
            </a:r>
            <a:endParaRPr lang="pt-BR" dirty="0"/>
          </a:p>
          <a:p>
            <a:endParaRPr lang="pt-BR" baseline="30000" dirty="0"/>
          </a:p>
          <a:p>
            <a:r>
              <a:rPr lang="pt-BR" dirty="0"/>
              <a:t>Considerando que a função será chamada recursivamente, para n/2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 também pode ser escrito: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68402A9B-466C-4057-95C9-CB6E36FF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82" y="4053485"/>
            <a:ext cx="3847619" cy="895238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12BFEC4-1F95-4ED0-B747-EADA6BF3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15" y="5535704"/>
            <a:ext cx="3580952" cy="828571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A28C27AA-52F5-4600-A65B-AB5F2E7B6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22" y="2404731"/>
            <a:ext cx="4770739" cy="28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1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Complexidade: Algoritmo de </a:t>
            </a:r>
            <a:r>
              <a:rPr lang="pt-BR" b="1" dirty="0" err="1"/>
              <a:t>Strassen</a:t>
            </a:r>
            <a:endParaRPr lang="pt-BR" b="1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73621650-8F97-4A12-8B0E-A751FC52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2" y="2404731"/>
            <a:ext cx="4770739" cy="28555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958EF36-AD19-475A-A503-A5591F52A105}"/>
              </a:ext>
            </a:extLst>
          </p:cNvPr>
          <p:cNvSpPr txBox="1"/>
          <p:nvPr/>
        </p:nvSpPr>
        <p:spPr>
          <a:xfrm>
            <a:off x="5532582" y="2124364"/>
            <a:ext cx="5911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Substituindo sucessivamente até termos t=1: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 k = log</a:t>
            </a:r>
            <a:r>
              <a:rPr lang="pt-BR" baseline="-25000" dirty="0"/>
              <a:t>2</a:t>
            </a:r>
            <a:r>
              <a:rPr lang="pt-BR" dirty="0"/>
              <a:t>n</a:t>
            </a:r>
          </a:p>
          <a:p>
            <a:endParaRPr lang="pt-BR" dirty="0"/>
          </a:p>
          <a:p>
            <a:r>
              <a:rPr lang="pt-BR" dirty="0"/>
              <a:t>Ao final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Portando a complexidade é O(n</a:t>
            </a:r>
            <a:r>
              <a:rPr lang="pt-BR" baseline="30000" dirty="0"/>
              <a:t>2.81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DE6B9EE-45A2-4C2D-AB87-D33812BC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60" y="2580973"/>
            <a:ext cx="4285714" cy="676190"/>
          </a:xfrm>
          <a:prstGeom prst="rect">
            <a:avLst/>
          </a:prstGeom>
        </p:spPr>
      </p:pic>
      <p:pic>
        <p:nvPicPr>
          <p:cNvPr id="14" name="Imagem 13" descr="Texto, Carta&#10;&#10;Descrição gerada automaticamente">
            <a:extLst>
              <a:ext uri="{FF2B5EF4-FFF2-40B4-BE49-F238E27FC236}">
                <a16:creationId xmlns:a16="http://schemas.microsoft.com/office/drawing/2014/main" id="{63B7BFD3-D428-4B3B-BF85-3970A7A24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60" y="4195368"/>
            <a:ext cx="2009524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Experimento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510</Words>
  <Application>Microsoft Office PowerPoint</Application>
  <PresentationFormat>Widescreen</PresentationFormat>
  <Paragraphs>86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Avenir Next</vt:lpstr>
      <vt:lpstr>Calibri</vt:lpstr>
      <vt:lpstr>Calibri Light</vt:lpstr>
      <vt:lpstr>Source Sans Pro</vt:lpstr>
      <vt:lpstr>Titillium</vt:lpstr>
      <vt:lpstr>Titillium Light</vt:lpstr>
      <vt:lpstr>Office Theme</vt:lpstr>
      <vt:lpstr>Apresentação do PowerPoint</vt:lpstr>
      <vt:lpstr>Sobre o Projeto</vt:lpstr>
      <vt:lpstr>O que Vamos Abordar?</vt:lpstr>
      <vt:lpstr>Apresentação do PowerPoint</vt:lpstr>
      <vt:lpstr>Apresentação do PowerPoint</vt:lpstr>
      <vt:lpstr>Complexidade: Algoritmo Direto</vt:lpstr>
      <vt:lpstr>Complexidade: Algoritmo de Strassen</vt:lpstr>
      <vt:lpstr>Complexidade: Algoritmo de Strassen</vt:lpstr>
      <vt:lpstr>Apresentação do PowerPoint</vt:lpstr>
      <vt:lpstr>O Experimento</vt:lpstr>
      <vt:lpstr>Apresentação do PowerPoint</vt:lpstr>
      <vt:lpstr>Algumas Observações</vt:lpstr>
      <vt:lpstr>Problema no Algoritmo de Strassen</vt:lpstr>
      <vt:lpstr>Solução: Redução do Corte</vt:lpstr>
      <vt:lpstr>Apresentação do PowerPoint</vt:lpstr>
      <vt:lpstr>Apresentação do PowerPoint</vt:lpstr>
      <vt:lpstr>Apresentação do PowerPoint</vt:lpstr>
      <vt:lpstr>Conclusão</vt:lpstr>
      <vt:lpstr>Observação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Freitas</dc:creator>
  <cp:lastModifiedBy>Thiago Freitas</cp:lastModifiedBy>
  <cp:revision>4</cp:revision>
  <dcterms:created xsi:type="dcterms:W3CDTF">2020-10-15T00:40:47Z</dcterms:created>
  <dcterms:modified xsi:type="dcterms:W3CDTF">2021-08-15T22:05:27Z</dcterms:modified>
</cp:coreProperties>
</file>