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8" r:id="rId6"/>
    <p:sldId id="257" r:id="rId7"/>
    <p:sldId id="258" r:id="rId8"/>
    <p:sldId id="262" r:id="rId9"/>
    <p:sldId id="259" r:id="rId10"/>
    <p:sldId id="261" r:id="rId11"/>
    <p:sldId id="266" r:id="rId12"/>
    <p:sldId id="260" r:id="rId13"/>
    <p:sldId id="265" r:id="rId14"/>
    <p:sldId id="267" r:id="rId15"/>
    <p:sldId id="264" r:id="rId16"/>
    <p:sldId id="263" r:id="rId17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5D977-7500-AA64-E164-53E53A4CC819}" v="1141" dt="2024-11-15T05:01:52.173"/>
    <p1510:client id="{8F2DF644-A5E5-BF11-C3A7-23D2FB106DE3}" v="3" dt="2024-11-15T05:49:13.863"/>
    <p1510:client id="{C5A5616A-110D-44F4-98CA-C8CE50C4FF03}" v="1" dt="2024-11-15T03:51:52.593"/>
    <p1510:client id="{D3760630-690D-A45C-4FE0-95F7DE390605}" v="346" dt="2024-11-15T03:22:48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/>
              <a:t>Clique para editar o título Mestre</a:t>
            </a:r>
            <a:endParaRPr lang="pt-BR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  <a:p>
            <a:pPr lvl="5" rtl="0"/>
            <a:r>
              <a:rPr lang="pt-BR" noProof="0"/>
              <a:t>Sexto nível</a:t>
            </a:r>
          </a:p>
          <a:p>
            <a:pPr lvl="6" rtl="0"/>
            <a:r>
              <a:rPr lang="pt-BR" noProof="0"/>
              <a:t>Sétimo nível</a:t>
            </a:r>
          </a:p>
          <a:p>
            <a:pPr lvl="7" rtl="0"/>
            <a:r>
              <a:rPr lang="pt-BR" noProof="0"/>
              <a:t>Oitavo nível</a:t>
            </a:r>
          </a:p>
          <a:p>
            <a:pPr lvl="8" rtl="0"/>
            <a:r>
              <a:rPr lang="pt-BR" noProof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15/11/2024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465" y="1344281"/>
            <a:ext cx="7332351" cy="2076245"/>
          </a:xfrm>
        </p:spPr>
        <p:txBody>
          <a:bodyPr rtlCol="0">
            <a:normAutofit fontScale="90000"/>
          </a:bodyPr>
          <a:lstStyle/>
          <a:p>
            <a:r>
              <a:rPr lang="pt-BR" sz="8000" b="1">
                <a:cs typeface="Arial"/>
              </a:rPr>
              <a:t>AGENDA FÁCIL</a:t>
            </a:r>
            <a:br>
              <a:rPr lang="pt-BR" sz="8000" b="1">
                <a:cs typeface="Arial"/>
              </a:rPr>
            </a:br>
            <a:r>
              <a:rPr lang="pt-BR" sz="8000" b="1">
                <a:cs typeface="Arial"/>
              </a:rPr>
              <a:t>NAF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325840C-3625-0169-B05C-359E2202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15" y="231116"/>
            <a:ext cx="3057525" cy="1104900"/>
          </a:xfrm>
          <a:prstGeom prst="rect">
            <a:avLst/>
          </a:prstGeom>
        </p:spPr>
      </p:pic>
      <p:sp>
        <p:nvSpPr>
          <p:cNvPr id="6" name="CaixaDeTexto 4">
            <a:extLst>
              <a:ext uri="{FF2B5EF4-FFF2-40B4-BE49-F238E27FC236}">
                <a16:creationId xmlns:a16="http://schemas.microsoft.com/office/drawing/2014/main" id="{D27AD3D1-AC33-3FE3-2B79-0F19249FE170}"/>
              </a:ext>
            </a:extLst>
          </p:cNvPr>
          <p:cNvSpPr txBox="1"/>
          <p:nvPr/>
        </p:nvSpPr>
        <p:spPr>
          <a:xfrm>
            <a:off x="1216325" y="5831457"/>
            <a:ext cx="6165010" cy="6617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cs typeface="Segoe UI"/>
              </a:rPr>
              <a:t>​</a:t>
            </a:r>
          </a:p>
          <a:p>
            <a:r>
              <a:rPr lang="pt-BR" sz="2800">
                <a:cs typeface="Segoe UI"/>
              </a:rPr>
              <a:t>POUPANDO​ SEU TEMPO!​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D27AD3D1-AC33-3FE3-2B79-0F19249FE170}"/>
              </a:ext>
            </a:extLst>
          </p:cNvPr>
          <p:cNvSpPr txBox="1"/>
          <p:nvPr/>
        </p:nvSpPr>
        <p:spPr>
          <a:xfrm>
            <a:off x="1216325" y="5299494"/>
            <a:ext cx="6064369" cy="6617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cs typeface="Segoe UI"/>
              </a:rPr>
              <a:t>​</a:t>
            </a:r>
          </a:p>
          <a:p>
            <a:r>
              <a:rPr lang="pt-BR" sz="2800">
                <a:cs typeface="Segoe UI"/>
              </a:rPr>
              <a:t>FACILITANDO SEU DIA!​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51AC3-699A-55DD-FF9E-0DDCE91B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DIAGRAMA</a:t>
            </a:r>
            <a:endParaRPr lang="pt-BR" sz="48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3CD182-AA58-7127-FD3A-BAF39814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21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51AC3-699A-55DD-FF9E-0DDCE91B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DIAGRAMA</a:t>
            </a:r>
            <a:endParaRPr lang="pt-BR" sz="480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3CD182-AA58-7127-FD3A-BAF39814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86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Oval 24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51AC3-699A-55DD-FF9E-0DDCE91B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DETALHES TECNICOS</a:t>
            </a:r>
            <a:endParaRPr lang="pt-BR" sz="4800"/>
          </a:p>
        </p:txBody>
      </p: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E07A2F55-C096-7BB4-86AD-1EE5F28A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753" y="2109625"/>
            <a:ext cx="9491416" cy="3940319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pt-BR" sz="1800">
                <a:cs typeface="Arial"/>
              </a:rPr>
              <a:t>TECNOLOGIAS UTILIZADAS</a:t>
            </a:r>
            <a:endParaRPr lang="pt-BR">
              <a:cs typeface="Arial"/>
            </a:endParaRPr>
          </a:p>
          <a:p>
            <a:pPr marL="344170" indent="-344170"/>
            <a:r>
              <a:rPr lang="pt-BR" sz="1800">
                <a:cs typeface="Arial"/>
              </a:rPr>
              <a:t>GITHUB</a:t>
            </a:r>
          </a:p>
          <a:p>
            <a:pPr marL="344170" indent="-344170"/>
            <a:r>
              <a:rPr lang="pt-BR" sz="1800">
                <a:cs typeface="Arial"/>
              </a:rPr>
              <a:t>README.MD</a:t>
            </a:r>
          </a:p>
          <a:p>
            <a:pPr marL="344170" indent="-344170"/>
            <a:r>
              <a:rPr lang="pt-BR" sz="1800">
                <a:cs typeface="Arial"/>
              </a:rPr>
              <a:t>PLANILHA COM OS REQUISITOS</a:t>
            </a:r>
          </a:p>
        </p:txBody>
      </p:sp>
    </p:spTree>
    <p:extLst>
      <p:ext uri="{BB962C8B-B14F-4D97-AF65-F5344CB8AC3E}">
        <p14:creationId xmlns:p14="http://schemas.microsoft.com/office/powerpoint/2010/main" val="463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AC3E9-420E-10C3-7954-961AB56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>
                <a:cs typeface="Arial"/>
              </a:rPr>
              <a:t>DUVIDAS </a:t>
            </a:r>
            <a:r>
              <a:rPr lang="pt-BR">
                <a:cs typeface="Arial"/>
              </a:rPr>
              <a:t>?</a:t>
            </a:r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11E148E-DF5A-2D1B-193F-9D569A3CCB41}"/>
              </a:ext>
            </a:extLst>
          </p:cNvPr>
          <p:cNvSpPr txBox="1">
            <a:spLocks/>
          </p:cNvSpPr>
          <p:nvPr/>
        </p:nvSpPr>
        <p:spPr>
          <a:xfrm>
            <a:off x="2390397" y="363464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000">
                <a:cs typeface="Arial"/>
              </a:rPr>
              <a:t>COMPRA</a:t>
            </a:r>
            <a:endParaRPr lang="pt-BR">
              <a:cs typeface="Arial"/>
            </a:endParaRPr>
          </a:p>
          <a:p>
            <a:pPr algn="ctr"/>
            <a:r>
              <a:rPr lang="pt-BR" sz="8000">
                <a:cs typeface="Arial"/>
              </a:rPr>
              <a:t>CONFIA!</a:t>
            </a:r>
            <a:endParaRPr lang="pt-B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68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evSecOps passo a passo">
            <a:extLst>
              <a:ext uri="{FF2B5EF4-FFF2-40B4-BE49-F238E27FC236}">
                <a16:creationId xmlns:a16="http://schemas.microsoft.com/office/drawing/2014/main" id="{81859596-C04F-24A9-DE82-F28BA223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51" y="2518962"/>
            <a:ext cx="2250520" cy="559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A EQUIPE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1F75E59-5AF2-D910-3D90-FF38FEA77B8C}"/>
              </a:ext>
            </a:extLst>
          </p:cNvPr>
          <p:cNvSpPr txBox="1">
            <a:spLocks/>
          </p:cNvSpPr>
          <p:nvPr/>
        </p:nvSpPr>
        <p:spPr>
          <a:xfrm>
            <a:off x="3386957" y="4251852"/>
            <a:ext cx="8707182" cy="260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900" b="1" dirty="0">
                <a:latin typeface="+mn-lt"/>
                <a:ea typeface="+mn-ea"/>
                <a:cs typeface="+mn-cs"/>
              </a:rPr>
              <a:t>Bruno Nunes</a:t>
            </a:r>
            <a:r>
              <a:rPr lang="en-US" sz="2900">
                <a:latin typeface="+mn-lt"/>
                <a:ea typeface="+mn-ea"/>
                <a:cs typeface="+mn-cs"/>
              </a:rPr>
              <a:t> – </a:t>
            </a:r>
            <a:r>
              <a:rPr lang="en-US" sz="2900" dirty="0">
                <a:latin typeface="+mn-lt"/>
                <a:ea typeface="+mn-ea"/>
                <a:cs typeface="+mn-cs"/>
              </a:rPr>
              <a:t>Rotas e APIs</a:t>
            </a:r>
            <a:endParaRPr lang="pt-BR" dirty="0">
              <a:ea typeface="+mn-ea"/>
              <a:cs typeface="+mn-cs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900" b="1" dirty="0">
                <a:latin typeface="+mn-lt"/>
                <a:ea typeface="+mn-ea"/>
                <a:cs typeface="+mn-cs"/>
              </a:rPr>
              <a:t>Murilo Torres</a:t>
            </a:r>
            <a:r>
              <a:rPr lang="en-US" sz="2900" dirty="0">
                <a:latin typeface="+mn-lt"/>
                <a:ea typeface="+mn-ea"/>
                <a:cs typeface="+mn-cs"/>
              </a:rPr>
              <a:t> – </a:t>
            </a:r>
            <a:r>
              <a:rPr lang="en-US" sz="2900" dirty="0" err="1">
                <a:latin typeface="+mn-lt"/>
                <a:ea typeface="+mn-ea"/>
                <a:cs typeface="+mn-cs"/>
              </a:rPr>
              <a:t>Diagramas</a:t>
            </a:r>
            <a:r>
              <a:rPr lang="en-US" sz="2900" dirty="0">
                <a:latin typeface="+mn-lt"/>
                <a:ea typeface="+mn-ea"/>
                <a:cs typeface="+mn-cs"/>
              </a:rPr>
              <a:t> e BD</a:t>
            </a:r>
            <a:endParaRPr lang="en-US" sz="2900" dirty="0">
              <a:latin typeface="+mn-lt"/>
              <a:ea typeface="+mn-ea"/>
              <a:cs typeface="Arial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900" b="1" dirty="0">
                <a:latin typeface="+mn-lt"/>
                <a:ea typeface="+mn-ea"/>
                <a:cs typeface="+mn-cs"/>
              </a:rPr>
              <a:t>Thiago Andrade</a:t>
            </a:r>
            <a:r>
              <a:rPr lang="en-US" sz="2900" dirty="0">
                <a:latin typeface="+mn-lt"/>
                <a:ea typeface="+mn-ea"/>
                <a:cs typeface="+mn-cs"/>
              </a:rPr>
              <a:t> – </a:t>
            </a:r>
            <a:r>
              <a:rPr lang="en-US" sz="2900" dirty="0" err="1">
                <a:latin typeface="+mn-lt"/>
                <a:ea typeface="+mn-ea"/>
                <a:cs typeface="+mn-cs"/>
              </a:rPr>
              <a:t>Gestão</a:t>
            </a:r>
            <a:r>
              <a:rPr lang="en-US" sz="2900" dirty="0">
                <a:latin typeface="+mn-lt"/>
                <a:ea typeface="+mn-ea"/>
                <a:cs typeface="+mn-cs"/>
              </a:rPr>
              <a:t> de </a:t>
            </a:r>
            <a:r>
              <a:rPr lang="en-US" sz="2900" dirty="0" err="1">
                <a:latin typeface="+mn-lt"/>
                <a:ea typeface="+mn-ea"/>
                <a:cs typeface="+mn-cs"/>
              </a:rPr>
              <a:t>Projetos</a:t>
            </a:r>
            <a:endParaRPr lang="en-US" sz="2900" dirty="0" err="1">
              <a:latin typeface="+mn-lt"/>
              <a:ea typeface="+mn-ea"/>
              <a:cs typeface="Arial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900" b="1" dirty="0">
                <a:latin typeface="+mn-lt"/>
                <a:ea typeface="+mn-ea"/>
                <a:cs typeface="+mn-cs"/>
              </a:rPr>
              <a:t>Thiago Pereira </a:t>
            </a:r>
            <a:r>
              <a:rPr lang="en-US" sz="2900" dirty="0">
                <a:latin typeface="+mn-lt"/>
                <a:ea typeface="+mn-ea"/>
                <a:cs typeface="+mn-cs"/>
              </a:rPr>
              <a:t>– </a:t>
            </a:r>
            <a:r>
              <a:rPr lang="en-US" sz="2900" dirty="0" err="1">
                <a:latin typeface="+mn-lt"/>
                <a:ea typeface="+mn-ea"/>
                <a:cs typeface="+mn-cs"/>
              </a:rPr>
              <a:t>Requisitos</a:t>
            </a:r>
            <a:r>
              <a:rPr lang="en-US" sz="2900" dirty="0">
                <a:latin typeface="+mn-lt"/>
                <a:ea typeface="+mn-ea"/>
                <a:cs typeface="+mn-cs"/>
              </a:rPr>
              <a:t> e </a:t>
            </a:r>
            <a:r>
              <a:rPr lang="en-US" sz="2900" dirty="0" err="1">
                <a:latin typeface="+mn-lt"/>
                <a:ea typeface="+mn-ea"/>
                <a:cs typeface="+mn-cs"/>
              </a:rPr>
              <a:t>Documentos</a:t>
            </a:r>
            <a:endParaRPr lang="en-US" sz="2900" dirty="0" err="1">
              <a:latin typeface="+mn-lt"/>
              <a:ea typeface="+mn-ea"/>
              <a:cs typeface="Arial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2900" dirty="0">
                <a:latin typeface="+mn-lt"/>
                <a:ea typeface="+mn-ea"/>
                <a:cs typeface="+mn-cs"/>
              </a:rPr>
              <a:t> </a:t>
            </a:r>
            <a:r>
              <a:rPr lang="en-US" sz="2900" b="1" dirty="0">
                <a:latin typeface="+mn-lt"/>
                <a:ea typeface="+mn-ea"/>
                <a:cs typeface="+mn-cs"/>
              </a:rPr>
              <a:t>Vinícius Nunes</a:t>
            </a:r>
            <a:r>
              <a:rPr lang="en-US" sz="2900" dirty="0">
                <a:latin typeface="+mn-lt"/>
                <a:ea typeface="+mn-ea"/>
                <a:cs typeface="+mn-cs"/>
              </a:rPr>
              <a:t>  – </a:t>
            </a:r>
            <a:r>
              <a:rPr lang="en-US" sz="2900" dirty="0" err="1">
                <a:latin typeface="+mn-lt"/>
                <a:ea typeface="+mn-ea"/>
                <a:cs typeface="+mn-cs"/>
              </a:rPr>
              <a:t>Roteiros</a:t>
            </a:r>
            <a:r>
              <a:rPr lang="en-US" sz="2900" dirty="0">
                <a:latin typeface="+mn-lt"/>
                <a:ea typeface="+mn-ea"/>
                <a:cs typeface="+mn-cs"/>
              </a:rPr>
              <a:t> e </a:t>
            </a:r>
            <a:r>
              <a:rPr lang="en-US" sz="2900" dirty="0" err="1">
                <a:latin typeface="+mn-lt"/>
                <a:ea typeface="+mn-ea"/>
                <a:cs typeface="+mn-cs"/>
              </a:rPr>
              <a:t>Apresentações</a:t>
            </a:r>
            <a:endParaRPr lang="en-US" sz="2900" dirty="0" err="1">
              <a:latin typeface="+mn-lt"/>
              <a:ea typeface="+mn-ea"/>
              <a:cs typeface="Arial"/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2900">
              <a:latin typeface="+mn-lt"/>
              <a:ea typeface="+mn-e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8512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619" y="1713830"/>
            <a:ext cx="3199425" cy="55964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/>
              <a:t>O QUE É O NAF</a:t>
            </a:r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1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1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2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Espaço Reservado para Conteúdo 5" descr="E aí, em que lugar você está na fila das pessoas que tenta agradar? |  Jornal de Brasília">
            <a:extLst>
              <a:ext uri="{FF2B5EF4-FFF2-40B4-BE49-F238E27FC236}">
                <a16:creationId xmlns:a16="http://schemas.microsoft.com/office/drawing/2014/main" id="{F2F0D6C7-07AF-7237-DDFB-5CB4D1E6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28446" y="697407"/>
            <a:ext cx="9719948" cy="5467470"/>
          </a:xfrm>
          <a:prstGeom prst="rect">
            <a:avLst/>
          </a:prstGeom>
        </p:spPr>
      </p:pic>
      <p:sp>
        <p:nvSpPr>
          <p:cNvPr id="48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/>
        </p:nvSpPr>
        <p:spPr>
          <a:xfrm rot="16200000">
            <a:off x="-1489820" y="1691798"/>
            <a:ext cx="3963825" cy="574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cs typeface="Arial"/>
              </a:rPr>
              <a:t>O PROBLEMA</a:t>
            </a:r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17F4E-85D1-F44E-675D-E5C41AB981D9}"/>
              </a:ext>
            </a:extLst>
          </p:cNvPr>
          <p:cNvSpPr>
            <a:spLocks noGrp="1"/>
          </p:cNvSpPr>
          <p:nvPr/>
        </p:nvSpPr>
        <p:spPr>
          <a:xfrm>
            <a:off x="4088596" y="800401"/>
            <a:ext cx="5056504" cy="6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>
                <a:solidFill>
                  <a:srgbClr val="1F2D29"/>
                </a:solidFill>
                <a:cs typeface="Arial"/>
              </a:rPr>
              <a:t>FILAS INTERMINÁVEIS</a:t>
            </a:r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488C73D-F912-E3DF-C128-0028CCE8C61E}"/>
              </a:ext>
            </a:extLst>
          </p:cNvPr>
          <p:cNvSpPr>
            <a:spLocks noGrp="1"/>
          </p:cNvSpPr>
          <p:nvPr/>
        </p:nvSpPr>
        <p:spPr>
          <a:xfrm>
            <a:off x="5842634" y="4667909"/>
            <a:ext cx="5070881" cy="1394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>
                <a:solidFill>
                  <a:srgbClr val="1F2D29"/>
                </a:solidFill>
                <a:cs typeface="Arial"/>
              </a:rPr>
              <a:t>TE FAZEM</a:t>
            </a:r>
            <a:endParaRPr lang="pt-BR"/>
          </a:p>
          <a:p>
            <a:pPr>
              <a:spcAft>
                <a:spcPts val="600"/>
              </a:spcAft>
            </a:pPr>
            <a:r>
              <a:rPr lang="en-US" sz="4400">
                <a:solidFill>
                  <a:srgbClr val="1F2D29"/>
                </a:solidFill>
                <a:cs typeface="Arial"/>
              </a:rPr>
              <a:t>PERDER O DIA</a:t>
            </a:r>
          </a:p>
        </p:txBody>
      </p:sp>
    </p:spTree>
    <p:extLst>
      <p:ext uri="{BB962C8B-B14F-4D97-AF65-F5344CB8AC3E}">
        <p14:creationId xmlns:p14="http://schemas.microsoft.com/office/powerpoint/2010/main" val="20431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m 3" descr="Pessoas que chegam atrasadas têm vidas mais longas e bem-sucedidas,  comprova estudo - O Segredo">
            <a:extLst>
              <a:ext uri="{FF2B5EF4-FFF2-40B4-BE49-F238E27FC236}">
                <a16:creationId xmlns:a16="http://schemas.microsoft.com/office/drawing/2014/main" id="{E6137D82-68BA-9E32-4DAB-E4BDA557A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012" y="356805"/>
            <a:ext cx="8727911" cy="495535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9217F4E-85D1-F44E-675D-E5C41AB981D9}"/>
              </a:ext>
            </a:extLst>
          </p:cNvPr>
          <p:cNvSpPr>
            <a:spLocks noGrp="1"/>
          </p:cNvSpPr>
          <p:nvPr/>
        </p:nvSpPr>
        <p:spPr>
          <a:xfrm>
            <a:off x="1615690" y="5386778"/>
            <a:ext cx="7716315" cy="603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>
                <a:cs typeface="Arial"/>
              </a:rPr>
              <a:t>RESOLVER UM PROBLEMA,</a:t>
            </a:r>
            <a:endParaRPr lang="pt-BR" sz="2800">
              <a:cs typeface="Arial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FCEFE14-9FB9-FAC8-7B16-BE20B9AB0F7E}"/>
              </a:ext>
            </a:extLst>
          </p:cNvPr>
          <p:cNvSpPr>
            <a:spLocks noGrp="1"/>
          </p:cNvSpPr>
          <p:nvPr/>
        </p:nvSpPr>
        <p:spPr>
          <a:xfrm>
            <a:off x="5626972" y="5990627"/>
            <a:ext cx="4826468" cy="632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>
                <a:cs typeface="Arial"/>
              </a:rPr>
              <a:t>ESTÁ CAUSANDO OUTRO?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59425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/>
        </p:nvSpPr>
        <p:spPr>
          <a:xfrm>
            <a:off x="968970" y="4277554"/>
            <a:ext cx="8286075" cy="414413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92500"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>
                <a:cs typeface="Arial"/>
              </a:rPr>
              <a:t>AGENDE DE ONDE ESTIVER COM A</a:t>
            </a:r>
            <a:endParaRPr lang="pt-BR" sz="240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Lello Condomínios - Conta Comigo!">
            <a:extLst>
              <a:ext uri="{FF2B5EF4-FFF2-40B4-BE49-F238E27FC236}">
                <a16:creationId xmlns:a16="http://schemas.microsoft.com/office/drawing/2014/main" id="{2A378BC3-9D96-4C5D-A0BD-8104AE744C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92" r="-1" b="7792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/>
        </p:nvSpPr>
        <p:spPr>
          <a:xfrm rot="16200000">
            <a:off x="-1223840" y="1454572"/>
            <a:ext cx="3431863" cy="632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pt-p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cs typeface="Arial"/>
              </a:rPr>
              <a:t>A SOLUÇÃO</a:t>
            </a:r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7602CA0-3BCC-6C53-AC73-CB8BCEC742A0}"/>
              </a:ext>
            </a:extLst>
          </p:cNvPr>
          <p:cNvSpPr txBox="1">
            <a:spLocks/>
          </p:cNvSpPr>
          <p:nvPr/>
        </p:nvSpPr>
        <p:spPr>
          <a:xfrm>
            <a:off x="3054768" y="4679827"/>
            <a:ext cx="8108728" cy="3010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b="1">
                <a:cs typeface="Arial"/>
              </a:rPr>
              <a:t>AGENDA FÁCIL</a:t>
            </a:r>
            <a:br>
              <a:rPr lang="pt-BR" sz="8000" b="1">
                <a:cs typeface="Arial"/>
              </a:rPr>
            </a:br>
            <a:r>
              <a:rPr lang="pt-BR" sz="8000" b="1">
                <a:cs typeface="Arial"/>
              </a:rPr>
              <a:t>NAF</a:t>
            </a:r>
          </a:p>
        </p:txBody>
      </p:sp>
    </p:spTree>
    <p:extLst>
      <p:ext uri="{BB962C8B-B14F-4D97-AF65-F5344CB8AC3E}">
        <p14:creationId xmlns:p14="http://schemas.microsoft.com/office/powerpoint/2010/main" val="294895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Oval 24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651AC3-699A-55DD-FF9E-0DDCE91B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DETALHES DO SERVIÇO</a:t>
            </a:r>
            <a:endParaRPr lang="pt-BR" sz="4800"/>
          </a:p>
        </p:txBody>
      </p: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E07A2F55-C096-7BB4-86AD-1EE5F28A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753" y="2109625"/>
            <a:ext cx="9491416" cy="3940319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pt-BR" sz="1800">
                <a:cs typeface="Arial"/>
              </a:rPr>
              <a:t>AGENDAMENTO ONLINE</a:t>
            </a:r>
            <a:endParaRPr lang="pt-BR">
              <a:cs typeface="Arial"/>
            </a:endParaRPr>
          </a:p>
          <a:p>
            <a:pPr marL="344170" indent="-344170"/>
            <a:r>
              <a:rPr lang="pt-BR" sz="1800">
                <a:cs typeface="Arial"/>
              </a:rPr>
              <a:t>RESERVA DE HORÁRIO</a:t>
            </a:r>
            <a:endParaRPr lang="pt-BR"/>
          </a:p>
          <a:p>
            <a:pPr marL="344170" indent="-344170"/>
            <a:r>
              <a:rPr lang="pt-BR" sz="1800">
                <a:cs typeface="Arial"/>
              </a:rPr>
              <a:t>AGENDAMENTO PROTOCOLADO</a:t>
            </a:r>
          </a:p>
          <a:p>
            <a:pPr marL="344170" indent="-344170"/>
            <a:r>
              <a:rPr lang="pt-BR" sz="1800">
                <a:cs typeface="Arial"/>
              </a:rPr>
              <a:t>FILAS NUNCA MAIS!</a:t>
            </a:r>
          </a:p>
        </p:txBody>
      </p:sp>
    </p:spTree>
    <p:extLst>
      <p:ext uri="{BB962C8B-B14F-4D97-AF65-F5344CB8AC3E}">
        <p14:creationId xmlns:p14="http://schemas.microsoft.com/office/powerpoint/2010/main" val="114901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3" name="Freeform: Shape 2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Oval 24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Insomnia: The Ultimate API Testing Tool - NashTech Insights">
            <a:extLst>
              <a:ext uri="{FF2B5EF4-FFF2-40B4-BE49-F238E27FC236}">
                <a16:creationId xmlns:a16="http://schemas.microsoft.com/office/drawing/2014/main" id="{7A653413-B383-50B2-81CC-F70514BEC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948" y="4485193"/>
            <a:ext cx="4022782" cy="1223159"/>
          </a:xfrm>
          <a:prstGeom prst="rect">
            <a:avLst/>
          </a:prstGeom>
        </p:spPr>
      </p:pic>
      <p:pic>
        <p:nvPicPr>
          <p:cNvPr id="10" name="Imagem 9" descr="File:Mongodb.png - Wikimedia Commons">
            <a:extLst>
              <a:ext uri="{FF2B5EF4-FFF2-40B4-BE49-F238E27FC236}">
                <a16:creationId xmlns:a16="http://schemas.microsoft.com/office/drawing/2014/main" id="{5D376D26-ABE6-8DEA-DFD1-1A460736B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778" y="2468593"/>
            <a:ext cx="4554747" cy="1475116"/>
          </a:xfrm>
          <a:prstGeom prst="rect">
            <a:avLst/>
          </a:prstGeom>
        </p:spPr>
      </p:pic>
      <p:pic>
        <p:nvPicPr>
          <p:cNvPr id="11" name="Imagem 10" descr="Descubra o poder do Node.js e como ele pode transformar seu desenvolvimento  web - Blog 4Linux">
            <a:extLst>
              <a:ext uri="{FF2B5EF4-FFF2-40B4-BE49-F238E27FC236}">
                <a16:creationId xmlns:a16="http://schemas.microsoft.com/office/drawing/2014/main" id="{54BE8EBB-4545-CF32-073C-24695A12B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8929" y="4252822"/>
            <a:ext cx="3533955" cy="1687902"/>
          </a:xfrm>
          <a:prstGeom prst="rect">
            <a:avLst/>
          </a:prstGeom>
        </p:spPr>
      </p:pic>
      <p:pic>
        <p:nvPicPr>
          <p:cNvPr id="12" name="Imagem 11" descr="File:JavaScript-logo.png">
            <a:extLst>
              <a:ext uri="{FF2B5EF4-FFF2-40B4-BE49-F238E27FC236}">
                <a16:creationId xmlns:a16="http://schemas.microsoft.com/office/drawing/2014/main" id="{783B9635-3120-5A20-E986-4D3E552E9C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6589" y="2474344"/>
            <a:ext cx="1362973" cy="131984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8A5E29F-F637-0F1A-908F-0765C1DC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cs typeface="Arial"/>
              </a:rPr>
              <a:t>TECNOLOGIAS UTILIZADAS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6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9A5A8B-7BD5-58C5-7A30-9D01C74EFF25}"/>
              </a:ext>
            </a:extLst>
          </p:cNvPr>
          <p:cNvSpPr>
            <a:spLocks noGrp="1"/>
          </p:cNvSpPr>
          <p:nvPr/>
        </p:nvSpPr>
        <p:spPr>
          <a:xfrm rot="16200000">
            <a:off x="-2582499" y="2784477"/>
            <a:ext cx="6149183" cy="574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>
                <a:solidFill>
                  <a:srgbClr val="FFFFFF"/>
                </a:solidFill>
                <a:cs typeface="Arial"/>
              </a:rPr>
              <a:t>DETALHES DE FLUXO</a:t>
            </a:r>
            <a:endParaRPr lang="pt-BR"/>
          </a:p>
        </p:txBody>
      </p:sp>
      <p:pic>
        <p:nvPicPr>
          <p:cNvPr id="5" name="Imagem 4" descr="Front-end e Back-end na prática: Trajetórias de desenvolvimento - dti">
            <a:extLst>
              <a:ext uri="{FF2B5EF4-FFF2-40B4-BE49-F238E27FC236}">
                <a16:creationId xmlns:a16="http://schemas.microsoft.com/office/drawing/2014/main" id="{D2BBB5E0-9771-F52B-8E38-43EABB34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17" y="692088"/>
            <a:ext cx="3190667" cy="54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87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Madison</vt:lpstr>
      <vt:lpstr>AGENDA FÁCIL NAF</vt:lpstr>
      <vt:lpstr>A EQUIPE</vt:lpstr>
      <vt:lpstr>O QUE É O NAF</vt:lpstr>
      <vt:lpstr>Apresentação do PowerPoint</vt:lpstr>
      <vt:lpstr>Apresentação do PowerPoint</vt:lpstr>
      <vt:lpstr>Apresentação do PowerPoint</vt:lpstr>
      <vt:lpstr>DETALHES DO SERVIÇO</vt:lpstr>
      <vt:lpstr>TECNOLOGIAS UTILIZADAS</vt:lpstr>
      <vt:lpstr>Apresentação do PowerPoint</vt:lpstr>
      <vt:lpstr>DIAGRAMA</vt:lpstr>
      <vt:lpstr>DIAGRAMA</vt:lpstr>
      <vt:lpstr>DETALHES TECNICOS</vt:lpstr>
      <vt:lpstr>DUVIDAS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</cp:revision>
  <dcterms:created xsi:type="dcterms:W3CDTF">2024-11-15T02:59:10Z</dcterms:created>
  <dcterms:modified xsi:type="dcterms:W3CDTF">2024-11-15T19:39:33Z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