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1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retention_1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391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7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Recommendations</a:t>
            </a:r>
          </a:p>
        </p:txBody>
      </p:sp>
      <p:pic>
        <p:nvPicPr>
          <p:cNvPr id="3" name="Picture 2" descr="retention_7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24224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Total Rounds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sum_gamerounds_log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3943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Total Rounds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sum_gamerounds_log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3915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Total Rounds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Lift Distribution</a:t>
            </a:r>
          </a:p>
        </p:txBody>
      </p:sp>
      <p:pic>
        <p:nvPicPr>
          <p:cNvPr id="3" name="Picture 2" descr="sum_gamerounds_log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0940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Total Rounds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Summary</a:t>
            </a:r>
          </a:p>
        </p:txBody>
      </p:sp>
      <p:pic>
        <p:nvPicPr>
          <p:cNvPr id="3" name="Picture 2" descr="sum_gamerounds_log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42152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Total Rounds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Recommendations</a:t>
            </a:r>
          </a:p>
        </p:txBody>
      </p:sp>
      <p:pic>
        <p:nvPicPr>
          <p:cNvPr id="3" name="Picture 2" descr="sum_gamerounds_log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2422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Business Performance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final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Conclusion</a:t>
            </a:r>
          </a:p>
        </p:txBody>
      </p:sp>
      <p:pic>
        <p:nvPicPr>
          <p:cNvPr id="3" name="Picture 2" descr="final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24224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1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retention_1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3915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1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Lift Distribution</a:t>
            </a:r>
          </a:p>
        </p:txBody>
      </p:sp>
      <p:pic>
        <p:nvPicPr>
          <p:cNvPr id="3" name="Picture 2" descr="retention_1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1044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1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Summary</a:t>
            </a:r>
          </a:p>
        </p:txBody>
      </p:sp>
      <p:pic>
        <p:nvPicPr>
          <p:cNvPr id="3" name="Picture 2" descr="retention_1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4215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1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Recommendations</a:t>
            </a:r>
          </a:p>
        </p:txBody>
      </p:sp>
      <p:pic>
        <p:nvPicPr>
          <p:cNvPr id="3" name="Picture 2" descr="retention_1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242249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7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retention_7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4000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7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Posterior Distribution</a:t>
            </a:r>
          </a:p>
        </p:txBody>
      </p:sp>
      <p:pic>
        <p:nvPicPr>
          <p:cNvPr id="3" name="Picture 2" descr="retention_7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33915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7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Lift Distribution</a:t>
            </a:r>
          </a:p>
        </p:txBody>
      </p:sp>
      <p:pic>
        <p:nvPicPr>
          <p:cNvPr id="3" name="Picture 2" descr="retention_7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104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 sz="3200">
                <a:solidFill>
                  <a:srgbClr val="000000"/>
                </a:solidFill>
              </a:rPr>
              <a:t>Retention Day 7</a:t>
            </a:r>
          </a:p>
          <a:p>
            <a:pPr algn="ctr"/>
            <a:r>
              <a:rPr sz="2000">
                <a:solidFill>
                  <a:srgbClr val="323232"/>
                </a:solidFill>
              </a:rPr>
              <a:t>Summary</a:t>
            </a:r>
          </a:p>
        </p:txBody>
      </p:sp>
      <p:pic>
        <p:nvPicPr>
          <p:cNvPr id="3" name="Picture 2" descr="retention_7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8229600" cy="54215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