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6" autoAdjust="0"/>
    <p:restoredTop sz="94707"/>
  </p:normalViewPr>
  <p:slideViewPr>
    <p:cSldViewPr snapToGrid="0">
      <p:cViewPr varScale="1">
        <p:scale>
          <a:sx n="145" d="100"/>
          <a:sy n="145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6725-EECA-9A49-9ABD-8B0156D4343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66C7-5F2B-D046-8F7B-9E0C737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4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0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ergyetherapy.com/deal-toxic-peopl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jigsaw-toxic-comment-classification-challeng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ps on Dealing with the Toxic People in Your Life">
            <a:extLst>
              <a:ext uri="{FF2B5EF4-FFF2-40B4-BE49-F238E27FC236}">
                <a16:creationId xmlns:a16="http://schemas.microsoft.com/office/drawing/2014/main" id="{622EF321-6994-DA35-217A-564D161F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" r="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5DB9A46-0A38-8A3F-7E69-3C53B014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286" y="4602514"/>
            <a:ext cx="3043621" cy="1596280"/>
          </a:xfrm>
          <a:noFill/>
        </p:spPr>
        <p:txBody>
          <a:bodyPr anchor="b">
            <a:normAutofit/>
          </a:bodyPr>
          <a:lstStyle/>
          <a:p>
            <a:r>
              <a:rPr lang="pt-BR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Thiago Andrade</a:t>
            </a:r>
          </a:p>
          <a:p>
            <a:endParaRPr lang="pt-BR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13C4DCF-BB9C-B363-F457-FEB7B74F45EA}"/>
              </a:ext>
            </a:extLst>
          </p:cNvPr>
          <p:cNvSpPr txBox="1">
            <a:spLocks/>
          </p:cNvSpPr>
          <p:nvPr/>
        </p:nvSpPr>
        <p:spPr>
          <a:xfrm>
            <a:off x="480016" y="509953"/>
            <a:ext cx="10923606" cy="75613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ts val="3300"/>
              </a:lnSpc>
            </a:pP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Toxic</a:t>
            </a:r>
            <a:r>
              <a:rPr lang="pt-BR" sz="4000" b="1" i="0" noProof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Comment</a:t>
            </a:r>
            <a:r>
              <a:rPr lang="pt-BR" sz="4000" b="1" i="0" noProof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Classification</a:t>
            </a:r>
            <a:r>
              <a:rPr lang="pt-BR" sz="4000" b="1" i="0" noProof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Challenge</a:t>
            </a:r>
            <a:endParaRPr lang="pt-BR" sz="4000" b="1" i="0" noProof="0" dirty="0">
              <a:solidFill>
                <a:schemeClr val="tx1">
                  <a:lumMod val="85000"/>
                </a:schemeClr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8507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DD129-7F64-08E2-6FEC-A4F83AA2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99ED-4DA7-AD2F-97CD-EAA8B417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FC3E-11D3-474C-7817-A366383D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B420-567B-3B09-D6D6-9C95E872A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AE8-EC78-C340-0FC2-D0582682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9B8C26-6440-1D3E-11CF-65EB0A220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" y="2954216"/>
            <a:ext cx="11263544" cy="2549768"/>
          </a:xfrm>
        </p:spPr>
      </p:pic>
    </p:spTree>
    <p:extLst>
      <p:ext uri="{BB962C8B-B14F-4D97-AF65-F5344CB8AC3E}">
        <p14:creationId xmlns:p14="http://schemas.microsoft.com/office/powerpoint/2010/main" val="150682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46195-052C-3CBD-2D74-FF056A09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72C-EA67-DC5D-A6CB-32C41B0F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3D642-820B-3A82-4E23-D6E7F49FE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2231377"/>
            <a:ext cx="7388224" cy="3995446"/>
          </a:xfrm>
        </p:spPr>
      </p:pic>
    </p:spTree>
    <p:extLst>
      <p:ext uri="{BB962C8B-B14F-4D97-AF65-F5344CB8AC3E}">
        <p14:creationId xmlns:p14="http://schemas.microsoft.com/office/powerpoint/2010/main" val="402098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292CD-BDBB-3554-23F5-4AD43755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29E9-3970-B585-EF3C-C4827B59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259BF-6DF7-A959-8BBC-158A3EE7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7" y="747127"/>
            <a:ext cx="6411717" cy="5671258"/>
          </a:xfrm>
        </p:spPr>
      </p:pic>
    </p:spTree>
    <p:extLst>
      <p:ext uri="{BB962C8B-B14F-4D97-AF65-F5344CB8AC3E}">
        <p14:creationId xmlns:p14="http://schemas.microsoft.com/office/powerpoint/2010/main" val="12642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7E51D-E612-D52C-7BD2-2184B0E4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CAC-2ECD-639A-03F1-1F3401E6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4CD7E9-C6D5-EE17-03B7-3D49765F6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74" y="2667000"/>
            <a:ext cx="8176477" cy="3124200"/>
          </a:xfrm>
        </p:spPr>
      </p:pic>
    </p:spTree>
    <p:extLst>
      <p:ext uri="{BB962C8B-B14F-4D97-AF65-F5344CB8AC3E}">
        <p14:creationId xmlns:p14="http://schemas.microsoft.com/office/powerpoint/2010/main" val="83094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1D03D-5084-9952-CB34-1E3B9743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231A-5717-525D-736A-545758D7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E7F71-EFC7-614A-9FB3-E95E38158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9" y="1756103"/>
            <a:ext cx="6948608" cy="4945994"/>
          </a:xfrm>
        </p:spPr>
      </p:pic>
    </p:spTree>
    <p:extLst>
      <p:ext uri="{BB962C8B-B14F-4D97-AF65-F5344CB8AC3E}">
        <p14:creationId xmlns:p14="http://schemas.microsoft.com/office/powerpoint/2010/main" val="333640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E677-A0C4-FA1F-A152-2A75C52F8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A9A-5A90-8B73-8BF2-C1891E4C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80A6E-84F5-2EB3-EEBC-06F42C2B8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67" y="2667000"/>
            <a:ext cx="8399291" cy="3124200"/>
          </a:xfrm>
        </p:spPr>
      </p:pic>
    </p:spTree>
    <p:extLst>
      <p:ext uri="{BB962C8B-B14F-4D97-AF65-F5344CB8AC3E}">
        <p14:creationId xmlns:p14="http://schemas.microsoft.com/office/powerpoint/2010/main" val="81975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27D9-514E-53C9-FFA7-C5EBE427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27C4-4D1A-A84F-56FD-04CEEF15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2242D-C7B2-E58A-626B-0D937865B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013466"/>
            <a:ext cx="9906000" cy="2431267"/>
          </a:xfrm>
        </p:spPr>
      </p:pic>
    </p:spTree>
    <p:extLst>
      <p:ext uri="{BB962C8B-B14F-4D97-AF65-F5344CB8AC3E}">
        <p14:creationId xmlns:p14="http://schemas.microsoft.com/office/powerpoint/2010/main" val="18364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4AB7-93E1-DCDC-106C-CF3B6079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9B4E-7031-BAAB-FB03-D81ACF3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52B0E-B6E5-A9F7-9AB8-C7EDD6C9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en-US" dirty="0" err="1"/>
              <a:t>é</a:t>
            </a:r>
            <a:r>
              <a:rPr lang="en-US" dirty="0"/>
              <a:t> o claro </a:t>
            </a:r>
            <a:r>
              <a:rPr lang="en-US" dirty="0" err="1"/>
              <a:t>vencedor</a:t>
            </a:r>
            <a:r>
              <a:rPr lang="en-US" dirty="0"/>
              <a:t> </a:t>
            </a:r>
            <a:r>
              <a:rPr lang="en-US" dirty="0" err="1"/>
              <a:t>dentre</a:t>
            </a:r>
            <a:r>
              <a:rPr lang="en-US" dirty="0"/>
              <a:t> as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abordagens</a:t>
            </a:r>
            <a:endParaRPr lang="en-US" dirty="0"/>
          </a:p>
          <a:p>
            <a:r>
              <a:rPr lang="en-US" dirty="0"/>
              <a:t>F1 score com 1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época</a:t>
            </a:r>
            <a:r>
              <a:rPr lang="en-US" dirty="0"/>
              <a:t> de </a:t>
            </a:r>
            <a:r>
              <a:rPr lang="en-US" i="1" dirty="0"/>
              <a:t>fine tuning </a:t>
            </a:r>
            <a:r>
              <a:rPr lang="en-US" dirty="0"/>
              <a:t>de 0.96</a:t>
            </a:r>
          </a:p>
        </p:txBody>
      </p:sp>
    </p:spTree>
    <p:extLst>
      <p:ext uri="{BB962C8B-B14F-4D97-AF65-F5344CB8AC3E}">
        <p14:creationId xmlns:p14="http://schemas.microsoft.com/office/powerpoint/2010/main" val="30260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33F2-5D68-C09C-6191-3AC4333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C72C-EE22-113F-031C-43BBE910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Identificar e classificar comentários tóxicos</a:t>
            </a:r>
          </a:p>
          <a:p>
            <a:endParaRPr lang="pt-BR" dirty="0"/>
          </a:p>
          <a:p>
            <a:r>
              <a:rPr lang="pt-BR" noProof="0" dirty="0"/>
              <a:t>Utilizar diversas técnicas de processamento de linguagem</a:t>
            </a:r>
          </a:p>
          <a:p>
            <a:endParaRPr lang="pt-BR" dirty="0"/>
          </a:p>
          <a:p>
            <a:r>
              <a:rPr lang="pt-BR" noProof="0" dirty="0"/>
              <a:t>Comparar os resultados das técnicas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282117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43E8-ED61-1CB9-5486-82E7AE5D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9571-0EFD-B3A4-9FF5-9426223C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4938"/>
            <a:ext cx="9905998" cy="3982915"/>
          </a:xfrm>
        </p:spPr>
        <p:txBody>
          <a:bodyPr>
            <a:normAutofit lnSpcReduction="10000"/>
          </a:bodyPr>
          <a:lstStyle/>
          <a:p>
            <a:pPr algn="l" fontAlgn="base">
              <a:spcAft>
                <a:spcPts val="1200"/>
              </a:spcAft>
            </a:pP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Comentários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em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artigos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da Wikipedia que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foram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classificados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por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humanos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como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tendo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conteúdo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tóxico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. </a:t>
            </a:r>
            <a:r>
              <a:rPr lang="en-CA" sz="160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Source: </a:t>
            </a:r>
            <a:r>
              <a:rPr lang="en-CA" sz="160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  <a:hlinkClick r:id="rId2"/>
              </a:rPr>
              <a:t>ref</a:t>
            </a:r>
            <a:endParaRPr lang="en-CA" sz="1600" b="0" i="0" dirty="0">
              <a:solidFill>
                <a:schemeClr val="tx1">
                  <a:lumMod val="85000"/>
                </a:schemeClr>
              </a:solidFill>
              <a:effectLst/>
              <a:latin typeface="Inter"/>
            </a:endParaRPr>
          </a:p>
          <a:p>
            <a:pPr algn="l" fontAlgn="base">
              <a:spcAft>
                <a:spcPts val="1200"/>
              </a:spcAft>
            </a:pP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tipos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de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classificação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tóxica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são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: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toxic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severe_toxic</a:t>
            </a: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obscene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threat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insult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identity_hate</a:t>
            </a:r>
            <a:endParaRPr lang="en-CA" sz="1400" b="0" i="1" dirty="0">
              <a:solidFill>
                <a:schemeClr val="accent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O dataset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foi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processado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somente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conter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informação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toxicidade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importando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tipo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3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970FD-C536-BD52-DBA6-F4E16F9F3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DA5-1B57-A681-710A-D8A55F8A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5561EF-09BB-7AFA-8F68-6251455A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08" y="2121419"/>
            <a:ext cx="5723964" cy="3898381"/>
          </a:xfrm>
        </p:spPr>
      </p:pic>
    </p:spTree>
    <p:extLst>
      <p:ext uri="{BB962C8B-B14F-4D97-AF65-F5344CB8AC3E}">
        <p14:creationId xmlns:p14="http://schemas.microsoft.com/office/powerpoint/2010/main" val="12933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C88-9F22-F117-431D-6DAC0B4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&amp; 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98C84-63B7-3CFA-8AC2-BCEC06BA1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4" y="2004641"/>
            <a:ext cx="7898178" cy="4448918"/>
          </a:xfrm>
        </p:spPr>
      </p:pic>
    </p:spTree>
    <p:extLst>
      <p:ext uri="{BB962C8B-B14F-4D97-AF65-F5344CB8AC3E}">
        <p14:creationId xmlns:p14="http://schemas.microsoft.com/office/powerpoint/2010/main" val="127079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1337-5B92-C24D-44F6-75D41BD92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5FED-8240-FEA0-0855-29557AFD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813C00-EC73-64FF-165A-9D94E0154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2329448"/>
            <a:ext cx="10500700" cy="3799304"/>
          </a:xfrm>
        </p:spPr>
      </p:pic>
    </p:spTree>
    <p:extLst>
      <p:ext uri="{BB962C8B-B14F-4D97-AF65-F5344CB8AC3E}">
        <p14:creationId xmlns:p14="http://schemas.microsoft.com/office/powerpoint/2010/main" val="132859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B6555-634C-6B14-C4A7-FB75F99EF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3CD6-8665-281A-1538-03AB0C63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&amp; SVM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02EAC-EE88-BB45-9E4A-5E7F9DC1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2313315"/>
            <a:ext cx="8636734" cy="3831570"/>
          </a:xfrm>
        </p:spPr>
      </p:pic>
    </p:spTree>
    <p:extLst>
      <p:ext uri="{BB962C8B-B14F-4D97-AF65-F5344CB8AC3E}">
        <p14:creationId xmlns:p14="http://schemas.microsoft.com/office/powerpoint/2010/main" val="303828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6978-AD80-0523-5D8C-3E60E148D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D8CF-E233-8FB5-8CED-96A76401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C1D512-0357-BD29-A564-1671939D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085490"/>
            <a:ext cx="9905998" cy="4287220"/>
          </a:xfrm>
        </p:spPr>
      </p:pic>
    </p:spTree>
    <p:extLst>
      <p:ext uri="{BB962C8B-B14F-4D97-AF65-F5344CB8AC3E}">
        <p14:creationId xmlns:p14="http://schemas.microsoft.com/office/powerpoint/2010/main" val="415777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849AF-7C26-3F58-29BD-6C6871BE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B56-C566-2E01-8C0B-61211B2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BE4D4-2F92-5650-672F-CED8F81D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5" y="2751993"/>
            <a:ext cx="10949656" cy="2954214"/>
          </a:xfrm>
        </p:spPr>
      </p:pic>
    </p:spTree>
    <p:extLst>
      <p:ext uri="{BB962C8B-B14F-4D97-AF65-F5344CB8AC3E}">
        <p14:creationId xmlns:p14="http://schemas.microsoft.com/office/powerpoint/2010/main" val="3305444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{CF58E6B6-0033-6641-A16A-521E15318C68}tf10001063</Template>
  <TotalTime>449</TotalTime>
  <Words>126</Words>
  <Application>Microsoft Macintosh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Inter</vt:lpstr>
      <vt:lpstr>Roboto</vt:lpstr>
      <vt:lpstr>Mesh</vt:lpstr>
      <vt:lpstr>PowerPoint Presentation</vt:lpstr>
      <vt:lpstr>Objetivos</vt:lpstr>
      <vt:lpstr>dataset</vt:lpstr>
      <vt:lpstr>dataset</vt:lpstr>
      <vt:lpstr>BOW &amp; SVM</vt:lpstr>
      <vt:lpstr>BOW &amp; SVM</vt:lpstr>
      <vt:lpstr>BOW &amp; SVM</vt:lpstr>
      <vt:lpstr>Embeddings &amp; SVM</vt:lpstr>
      <vt:lpstr>Embeddings &amp; SVM</vt:lpstr>
      <vt:lpstr>Embeddings &amp; SVM</vt:lpstr>
      <vt:lpstr>Embeddings &amp; SVM</vt:lpstr>
      <vt:lpstr>BERT</vt:lpstr>
      <vt:lpstr>BERT</vt:lpstr>
      <vt:lpstr>BERT</vt:lpstr>
      <vt:lpstr>BERT</vt:lpstr>
      <vt:lpstr>BERT</vt:lpstr>
      <vt:lpstr>BERT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bernardes teixeira</dc:creator>
  <cp:lastModifiedBy>Andrade, Thiago</cp:lastModifiedBy>
  <cp:revision>24</cp:revision>
  <dcterms:created xsi:type="dcterms:W3CDTF">2024-11-20T00:07:06Z</dcterms:created>
  <dcterms:modified xsi:type="dcterms:W3CDTF">2024-12-01T17:43:21Z</dcterms:modified>
</cp:coreProperties>
</file>