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6d320ef33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6d320ef33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d320ef33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d320ef33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d320ef33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d320ef33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d320ef33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d320ef33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d320ef33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d320ef33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d320ef33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6d320ef33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d320ef33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d320ef33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d320ef33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6d320ef33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d320ef33f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6d320ef33f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vision.caltech.edu/datasets/cub_200_2011/" TargetMode="External"/><Relationship Id="rId4" Type="http://schemas.openxmlformats.org/officeDocument/2006/relationships/hyperlink" Target="https://www.vision.caltech.edu/datasets/cub_200_2011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tensorflow.org/api_docs/python/tf/keras/applications/EfficientNetV2B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pi.dattaflow.com/" TargetMode="External"/><Relationship Id="rId4" Type="http://schemas.openxmlformats.org/officeDocument/2006/relationships/hyperlink" Target="https://www.dattaflow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ntabo.com/en/vps/" TargetMode="External"/><Relationship Id="rId4" Type="http://schemas.openxmlformats.org/officeDocument/2006/relationships/hyperlink" Target="https://www.godaddy.com/pt-br" TargetMode="External"/><Relationship Id="rId5" Type="http://schemas.openxmlformats.org/officeDocument/2006/relationships/hyperlink" Target="https://github.com/thiagohesc/bird-species-classifi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30150" y="456150"/>
            <a:ext cx="5424600" cy="27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Classificação de Espécies de Aves com Transfer Learning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500"/>
              <a:t>Dataset: CUB-200-2011</a:t>
            </a:r>
            <a:endParaRPr i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i="1" lang="pt-BR" sz="1500">
                <a:latin typeface="Lato"/>
                <a:ea typeface="Lato"/>
                <a:cs typeface="Lato"/>
                <a:sym typeface="Lato"/>
              </a:rPr>
              <a:t>Visão Computacional</a:t>
            </a:r>
            <a:endParaRPr i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i="1" lang="pt-BR" sz="1500">
                <a:latin typeface="Lato"/>
                <a:ea typeface="Lato"/>
                <a:cs typeface="Lato"/>
                <a:sym typeface="Lato"/>
              </a:rPr>
              <a:t>Engenharia Eletrônica - UTFPR 2025/1</a:t>
            </a:r>
            <a:endParaRPr i="1" sz="1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078200" y="4435600"/>
            <a:ext cx="15099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1500"/>
              <a:t>Thiago Costa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Transfer learning foi eficaz para o problema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Modelo leve com ótimo desempenho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Simplicidade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Melhorias: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Ajustar </a:t>
            </a:r>
            <a:r>
              <a:rPr lang="pt-BR" sz="1700"/>
              <a:t>hiperparâmetros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Testar redes com melhor desempenho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Desenvolver uma aplicação utilizando uma rede neural convolucional para classificar 200 espécies de aves do dataset CUB-200-2011, disponível em: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 u="sng">
                <a:solidFill>
                  <a:schemeClr val="hlink"/>
                </a:solidFill>
                <a:hlinkClick r:id="rId3"/>
              </a:rPr>
              <a:t>https://</a:t>
            </a:r>
            <a:r>
              <a:rPr b="1" lang="pt-BR" sz="2000" u="sng">
                <a:solidFill>
                  <a:schemeClr val="hlink"/>
                </a:solidFill>
                <a:hlinkClick r:id="rId4"/>
              </a:rPr>
              <a:t>www.vision.caltech.edu/datasets/cub_200_2011/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 - CUB-200-2011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11.788 imagens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200 classes de aves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Divisão entre treino e teste já definida no arquivo “train_test_split.txt”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Imagem exemplo:</a:t>
            </a:r>
            <a:br>
              <a:rPr lang="pt-BR"/>
            </a:br>
            <a:r>
              <a:rPr b="1" lang="pt-BR" sz="1100"/>
              <a:t>Black Footed Albatross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697" y="2713300"/>
            <a:ext cx="3241500" cy="17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EfficientNetV2B1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75" u="sng">
                <a:solidFill>
                  <a:schemeClr val="hlink"/>
                </a:solidFill>
                <a:hlinkClick r:id="rId3"/>
              </a:rPr>
              <a:t>https://www.tensorflow.org/api_docs/python/tf/keras/applications/EfficientNetV2B1</a:t>
            </a:r>
            <a:endParaRPr sz="11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7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Camadas extras: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GlobalAveragePooling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Dense 512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Dropout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Softmax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Etapas: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Congelamento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Fine-tuning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Pré Processamento</a:t>
            </a:r>
            <a:r>
              <a:rPr lang="pt-BR"/>
              <a:t> e Augmentation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Redimensionamento para 224x224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Normalização via preprocess_input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Data Augmentation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Flip horizontal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Zoom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Rotação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Contraste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Brilho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Hiperparâmetros e Treinamento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Otimizador: Adam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Loss: SparseCategoricalCrossentropy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Batch size: 16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Épocas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Base congelada: 50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Fine-tuning: 20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Callbacks: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EarlyStopping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ModelCheckpoint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25" y="1685762"/>
            <a:ext cx="6271650" cy="26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221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400"/>
              <a:t>API: </a:t>
            </a:r>
            <a:r>
              <a:rPr lang="pt-BR" sz="3400" u="sng">
                <a:solidFill>
                  <a:schemeClr val="hlink"/>
                </a:solidFill>
                <a:hlinkClick r:id="rId3"/>
              </a:rPr>
              <a:t>https://api.dattaflow.com/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400"/>
              <a:t>APP: </a:t>
            </a:r>
            <a:r>
              <a:rPr lang="pt-BR" sz="3400" u="sng">
                <a:solidFill>
                  <a:schemeClr val="hlink"/>
                </a:solidFill>
                <a:hlinkClick r:id="rId4"/>
              </a:rPr>
              <a:t>https://www.dattaflow.com/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2212" u="sng">
                <a:solidFill>
                  <a:schemeClr val="hlink"/>
                </a:solidFill>
                <a:hlinkClick r:id="rId3"/>
              </a:rPr>
              <a:t>https://contabo.com/en/vps/</a:t>
            </a:r>
            <a:endParaRPr sz="22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2212" u="sng">
                <a:solidFill>
                  <a:schemeClr val="hlink"/>
                </a:solidFill>
                <a:hlinkClick r:id="rId4"/>
              </a:rPr>
              <a:t>https://www.godaddy.com/pt-br</a:t>
            </a:r>
            <a:endParaRPr sz="22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2212" u="sng">
                <a:solidFill>
                  <a:schemeClr val="hlink"/>
                </a:solidFill>
                <a:hlinkClick r:id="rId5"/>
              </a:rPr>
              <a:t>https://github.com/thiagohesc/bird-species-classifier</a:t>
            </a:r>
            <a:endParaRPr sz="22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2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50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