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1F16-6F66-246E-4175-2A3C0E4F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EAF89-AD80-12D6-9CF8-75783316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D9BAE-7034-439A-D0E4-C5592AA5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4534A-5288-B81D-49DA-613DB095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83295-3D1F-19D5-44B6-4AB02379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27FCD-BAFC-1054-9B7B-9D70ACDD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7C1CD2-576E-0C9C-985F-FE0B2C82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5E6BB-87E4-9FF0-87A5-74D434D7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98EDD-7A95-3D00-6F0D-B511C292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B2C58-2080-F54A-C1C4-0FF55BD3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2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85AF0-3666-E7B5-FFB7-7607D7F59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5F31C-FE22-618C-5C94-F2A9F881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E9D-6715-0D2E-A2FE-B5D4FF3D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D2779-2987-6D82-F441-F8576225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F3DCE-DD45-339D-D66C-7584EEF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28C8A-AB11-AE21-9F46-FC09B91A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BEB92-C625-4EAB-75BA-95B554E3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0AEF9-8E4F-05A2-2EE3-BF4B9BE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79D86-7135-102D-A560-F285CD56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8AAD1-8D6D-389C-3DF6-1C3A228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81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62338-36DC-DB11-C47B-02FAE228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ECE12-B39B-7709-1922-D1FD87189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59BE9B-67B9-BE25-DD30-76CB75A9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20DF7D-11E6-9A72-CD31-5A66F96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F91DB-A164-700C-F138-667DDB87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DFB23-D59C-48FB-27B3-1860759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50ED8-CE20-C332-9912-9AF73A033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645BC5-C082-D086-C3F9-42CF4F77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A6D0B-A474-4B94-6F80-CA0A8F08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6C8300-CC3C-F7C8-2A68-715230D6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70843-F19A-75D5-1D6E-F5B4786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9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74265-CD6C-AA70-64E4-C050B517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5F26D-EC81-732A-B321-4E1881FC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D4CAC2-69B8-98A7-82AD-EF955260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0BD33D-F43D-21A7-1DF8-65C40631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463FC9-595E-E030-EA4C-B601FF36E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71214D-2DB9-43C2-868A-61BB9FB2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E7A4D8-2150-7D65-DE7F-83ABA4D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B49870-2C4E-0F27-29F6-626B6B1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6F1C-F3D1-16E2-5630-6AB936C2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273C67-02D0-6F89-39A3-04F8C00B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B45CE9-8DE5-1273-7023-EBD94E0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22A292-999E-50C3-3DF5-6F5FDD49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2FCF7C-23CE-5662-10C7-E5FB3268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DB9F62-3813-FB7C-5608-0C322AC9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B52BC5-DCBA-1303-DD87-958CEFFD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4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ECAA1-5630-9462-B57B-5BE4F6AE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00B51-6573-9584-C0CB-6BCEE5B8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82044-FD1B-31F0-B282-6A46F580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4C353-9F54-B40A-2A10-E33B4E4C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C73EE-A5E5-0CDC-8153-E5BF1126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8CD1A-EA7E-08F2-DB03-CBAF79B8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91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A9FE-6AAE-AC33-3CE0-3D5DABAC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16920D-4B2B-613D-EC93-7357B94FD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E3DB2-EF91-954C-3E7D-9DFC92CBE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C46765-505F-0911-A5B2-06D3A506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655541-AF2C-4F66-4DB8-F78A264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E78AF-7F3F-30E9-346C-3DCFBE91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49F40E-453A-6882-BCCA-5D8095B8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A9351-6E12-B667-73FD-CC0C3E5B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D1FA9-53FB-3612-71EA-EA43C5909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D75E-1693-4848-9CD2-9336300FEAB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4D441-EFC9-B457-0831-6BA2EDB0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D855F-3EB6-A801-9922-71E9EB49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1AE6-3917-4310-9CB5-F8F001D9B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B9498D-E6EA-802B-F1F0-6707579D5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66" y="217458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BR" sz="4800" dirty="0"/>
              <a:t>Minha Linguagem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3E6C5-FEC6-99CD-012A-900D4D4E8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/>
              <a:t>Thiago </a:t>
            </a:r>
            <a:r>
              <a:rPr lang="pt-BR" sz="2000" dirty="0" err="1"/>
              <a:t>Hampl</a:t>
            </a:r>
            <a:r>
              <a:rPr lang="pt-BR" sz="2000" dirty="0"/>
              <a:t> de Pierri Rocha</a:t>
            </a:r>
          </a:p>
          <a:p>
            <a:pPr algn="l"/>
            <a:r>
              <a:rPr lang="pt-BR" sz="2000" dirty="0"/>
              <a:t>Raul Ikeda</a:t>
            </a:r>
          </a:p>
          <a:p>
            <a:pPr algn="l"/>
            <a:r>
              <a:rPr lang="pt-BR" sz="2000" dirty="0"/>
              <a:t>APS Lógica da Computação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enho de futebol&#10;&#10;Descrição gerada automaticamente com confiança média">
            <a:extLst>
              <a:ext uri="{FF2B5EF4-FFF2-40B4-BE49-F238E27FC236}">
                <a16:creationId xmlns:a16="http://schemas.microsoft.com/office/drawing/2014/main" id="{F14D76E9-D129-C83E-0D55-03A4E12AB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500991" y="1674137"/>
            <a:ext cx="3663673" cy="3663673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D7C09A-010F-B035-93CE-BDE8018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pt-BR" dirty="0"/>
              <a:t>Motivação</a:t>
            </a:r>
          </a:p>
        </p:txBody>
      </p:sp>
      <p:pic>
        <p:nvPicPr>
          <p:cNvPr id="2050" name="Picture 2" descr="Football transfers, rumours, market values and news | Transfermarkt">
            <a:extLst>
              <a:ext uri="{FF2B5EF4-FFF2-40B4-BE49-F238E27FC236}">
                <a16:creationId xmlns:a16="http://schemas.microsoft.com/office/drawing/2014/main" id="{08083644-05F4-0F9B-06C5-70867ADE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3643130"/>
            <a:ext cx="4309533" cy="17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A9861-556E-64E7-C966-133B21D6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/>
              <a:t>A  linguagem de programação desenvolvida teve como objetivo principal conter palavras que se assemelhassem a notícias/conversas de transferências de jogadores de futebol.</a:t>
            </a:r>
          </a:p>
          <a:p>
            <a:pPr marL="0" indent="0">
              <a:buNone/>
            </a:pPr>
            <a:r>
              <a:rPr lang="pt-BR" sz="2000" dirty="0"/>
              <a:t>O objetivo principal seria fazer uma linguagem intuitiva para pessoas interessadas no mercado de transferência sem muito conhecimento de computação.</a:t>
            </a:r>
          </a:p>
        </p:txBody>
      </p:sp>
    </p:spTree>
    <p:extLst>
      <p:ext uri="{BB962C8B-B14F-4D97-AF65-F5344CB8AC3E}">
        <p14:creationId xmlns:p14="http://schemas.microsoft.com/office/powerpoint/2010/main" val="323657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7C3E71-EC68-7E89-4A72-19E2C84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47989-8637-8304-731B-C05C072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Tipagem forte: variáveis devem ser declaradas com tipo e funções devem ser declaradas com o tipo do retorno.</a:t>
            </a:r>
          </a:p>
          <a:p>
            <a:pPr marL="0" indent="0">
              <a:buNone/>
            </a:pPr>
            <a:r>
              <a:rPr lang="pt-BR" sz="2000" dirty="0"/>
              <a:t>Blocos de looping, condições e funções são definidos por {}.</a:t>
            </a:r>
          </a:p>
          <a:p>
            <a:pPr marL="0" indent="0">
              <a:buNone/>
            </a:pPr>
            <a:r>
              <a:rPr lang="pt-BR" sz="2000" dirty="0"/>
              <a:t>Possuí declaração de início e fim do programa.</a:t>
            </a:r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D9F058C-AFAA-E891-2EC2-7F1A481C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43756"/>
              </p:ext>
            </p:extLst>
          </p:nvPr>
        </p:nvGraphicFramePr>
        <p:xfrm>
          <a:off x="5445457" y="883954"/>
          <a:ext cx="6155142" cy="51138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77571">
                  <a:extLst>
                    <a:ext uri="{9D8B030D-6E8A-4147-A177-3AD203B41FA5}">
                      <a16:colId xmlns:a16="http://schemas.microsoft.com/office/drawing/2014/main" val="2876133278"/>
                    </a:ext>
                  </a:extLst>
                </a:gridCol>
                <a:gridCol w="3077571">
                  <a:extLst>
                    <a:ext uri="{9D8B030D-6E8A-4147-A177-3AD203B41FA5}">
                      <a16:colId xmlns:a16="http://schemas.microsoft.com/office/drawing/2014/main" val="3788593415"/>
                    </a:ext>
                  </a:extLst>
                </a:gridCol>
              </a:tblGrid>
              <a:tr h="536033">
                <a:tc>
                  <a:txBody>
                    <a:bodyPr/>
                    <a:lstStyle/>
                    <a:p>
                      <a:pPr algn="ctr"/>
                      <a:r>
                        <a:rPr lang="pt-BR" sz="2100" b="0" cap="none" spc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 marL="58690" marR="58690" marT="58690" marB="11737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b="0" cap="none" spc="0" dirty="0">
                          <a:solidFill>
                            <a:schemeClr val="tx1"/>
                          </a:solidFill>
                        </a:rPr>
                        <a:t>Linguagens Clássicas</a:t>
                      </a:r>
                    </a:p>
                  </a:txBody>
                  <a:tcPr marL="58690" marR="58690" marT="58690" marB="11737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78791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leak</a:t>
                      </a:r>
                      <a:endParaRPr lang="pt-BR" sz="1500" b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871844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consider_rumour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47388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or_else_do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758973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cap="none" spc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egin_conversation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75510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620101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84785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complete_transference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19559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begin_transference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65200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readline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590449"/>
                  </a:ext>
                </a:extLst>
              </a:tr>
              <a:tr h="457780">
                <a:tc>
                  <a:txBody>
                    <a:bodyPr/>
                    <a:lstStyle/>
                    <a:p>
                      <a:r>
                        <a:rPr lang="pt-BR" sz="1500" b="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pt-BR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cap="none" spc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marL="58690" marR="58690" marT="58690" marB="1173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1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2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80D65-C715-30C1-D858-AA2C496B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15602-1C8D-7464-4F72-0171E61E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/>
              <a:t>A maior inspiração para a linguagem na verdade não são as transferências em si, mas sim o jornalista Fabrizio Romano. Ele é o maior jornalista de futebol do mundo. Com seus contatos no meio das transferências, as maiores contratações do mundo são sempre anunciadas primeiro por ele. Alguns exemplos são: Messi no PSG, CR7 no Manchester United, Neymar no PSG e </a:t>
            </a:r>
            <a:r>
              <a:rPr lang="pt-BR" sz="1900" dirty="0" err="1"/>
              <a:t>Halaand</a:t>
            </a:r>
            <a:r>
              <a:rPr lang="pt-BR" sz="1900" dirty="0"/>
              <a:t> no Manchester City.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EFA0E0-30AC-E493-9A2E-782B6EA2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48207"/>
            <a:ext cx="6155141" cy="3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1F8A1-4C0A-6EBA-0F21-6BF6FB4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0695B-5685-C411-2C94-F1B9424B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Uso de Funções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4C27C-1D52-2DBC-98D4-D1244BC1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21" y="2501144"/>
            <a:ext cx="5829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F08F-A413-0544-BE7E-A6289F1D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92125"/>
            <a:ext cx="5268527" cy="4351338"/>
          </a:xfrm>
        </p:spPr>
        <p:txBody>
          <a:bodyPr/>
          <a:lstStyle/>
          <a:p>
            <a:r>
              <a:rPr lang="pt-BR" dirty="0"/>
              <a:t>Uso de </a:t>
            </a:r>
            <a:r>
              <a:rPr lang="pt-BR" dirty="0" err="1"/>
              <a:t>IfElse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D4AE56-2F23-D001-FC3F-625D77FC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3" y="1385888"/>
            <a:ext cx="4171950" cy="345757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A4B13E-B334-D065-BA7F-A30344208C7F}"/>
              </a:ext>
            </a:extLst>
          </p:cNvPr>
          <p:cNvSpPr txBox="1">
            <a:spLocks/>
          </p:cNvSpPr>
          <p:nvPr/>
        </p:nvSpPr>
        <p:spPr>
          <a:xfrm>
            <a:off x="5528199" y="492125"/>
            <a:ext cx="5268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Uso de </a:t>
            </a:r>
            <a:r>
              <a:rPr lang="pt-BR" dirty="0" err="1"/>
              <a:t>While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6C76AB-17AC-2C62-1A03-F01EFB97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58" y="1385888"/>
            <a:ext cx="42672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0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171D6-5CCB-EC1E-DD31-25C3E0FE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24"/>
            <a:ext cx="10515600" cy="4351338"/>
          </a:xfrm>
        </p:spPr>
        <p:txBody>
          <a:bodyPr/>
          <a:lstStyle/>
          <a:p>
            <a:r>
              <a:rPr lang="pt-BR" dirty="0"/>
              <a:t>Usando todas as funcionalidades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2EBC1E-0B4E-1734-F5CB-277D1658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01" y="710769"/>
            <a:ext cx="80962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26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Minha Linguagem de Programação</vt:lpstr>
      <vt:lpstr>Motivação</vt:lpstr>
      <vt:lpstr>Características</vt:lpstr>
      <vt:lpstr>Curiosidades</vt:lpstr>
      <vt:lpstr>Exemplos da Linguagem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Minha Linguagem de Programação</dc:title>
  <dc:creator>Thiago</dc:creator>
  <cp:lastModifiedBy>Thiago</cp:lastModifiedBy>
  <cp:revision>2</cp:revision>
  <dcterms:created xsi:type="dcterms:W3CDTF">2023-06-12T16:51:36Z</dcterms:created>
  <dcterms:modified xsi:type="dcterms:W3CDTF">2023-06-12T17:46:42Z</dcterms:modified>
</cp:coreProperties>
</file>