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1.png" ContentType="image/png"/>
  <Override PartName="/ppt/media/image80.png" ContentType="image/png"/>
  <Override PartName="/ppt/media/image79.png" ContentType="image/png"/>
  <Override PartName="/ppt/media/image6.png" ContentType="image/png"/>
  <Override PartName="/ppt/media/image61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7.png" ContentType="image/png"/>
  <Override PartName="/ppt/media/image62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pt-BR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pt-BR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197F5D6A-F60D-4466-A698-8B372317890F}" type="slidenum">
              <a:rPr b="0" lang="pt-BR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pt-BR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pt-BR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pt-BR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pt-BR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pt-BR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pt-BR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pt-BR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pt-BR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pt-BR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pt-BR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pt-BR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pt-B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Source Sans Pro"/>
              </a:rPr>
              <a:t>Click to edit the outline text format</a:t>
            </a:r>
            <a:endParaRPr b="0" lang="pt-BR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Source Sans Pro"/>
              </a:rPr>
              <a:t>Second Outline Level</a:t>
            </a:r>
            <a:endParaRPr b="0" lang="pt-BR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Source Sans Pro"/>
              </a:rPr>
              <a:t>Third Outline Level</a:t>
            </a:r>
            <a:endParaRPr b="0" lang="pt-BR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latin typeface="Source Sans Pro"/>
              </a:rPr>
              <a:t>Fourth Outline Level</a:t>
            </a:r>
            <a:endParaRPr b="0" lang="pt-BR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Source Sans Pro"/>
              </a:rPr>
              <a:t>Fifth Outline Level</a:t>
            </a:r>
            <a:endParaRPr b="0" lang="pt-BR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Source Sans Pro"/>
              </a:rPr>
              <a:t>Sixth Outline Level</a:t>
            </a:r>
            <a:endParaRPr b="0" lang="pt-BR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Source Sans Pro"/>
              </a:rPr>
              <a:t>Seventh Outline Level</a:t>
            </a:r>
            <a:endParaRPr b="0" lang="pt-BR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pt-BR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pt-BR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E32D3C9A-D31E-4F71-949F-D6E10A479C04}" type="slidenum">
              <a:rPr b="0" lang="pt-BR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pt-BR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pt-BR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Source Sans Pro"/>
              </a:rPr>
              <a:t>Click to edit the outline text format</a:t>
            </a:r>
            <a:endParaRPr b="0" lang="pt-BR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Source Sans Pro"/>
              </a:rPr>
              <a:t>Second Outline Level</a:t>
            </a:r>
            <a:endParaRPr b="0" lang="pt-BR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Source Sans Pro"/>
              </a:rPr>
              <a:t>Third Outline Level</a:t>
            </a:r>
            <a:endParaRPr b="0" lang="pt-BR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latin typeface="Source Sans Pro"/>
              </a:rPr>
              <a:t>Fourth Outline Level</a:t>
            </a:r>
            <a:endParaRPr b="0" lang="pt-BR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Source Sans Pro"/>
              </a:rPr>
              <a:t>Fifth Outline Level</a:t>
            </a:r>
            <a:endParaRPr b="0" lang="pt-BR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Source Sans Pro"/>
              </a:rPr>
              <a:t>Sixth Outline Level</a:t>
            </a:r>
            <a:endParaRPr b="0" lang="pt-BR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Source Sans Pro"/>
              </a:rPr>
              <a:t>Seventh Outline Level</a:t>
            </a:r>
            <a:endParaRPr b="0" lang="pt-BR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pt-BR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pt-BR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C53C62ED-3B96-408E-9272-73F907D4B6FA}" type="slidenum">
              <a:rPr b="0" lang="pt-BR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pt-BR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slideLayout" Target="../slideLayouts/slideLayout3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slideLayout" Target="../slideLayouts/slideLayout3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slideLayout" Target="../slideLayouts/slideLayout3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slideLayout" Target="../slideLayouts/slideLayout3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slideLayout" Target="../slideLayouts/slideLayout3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slideLayout" Target="../slideLayouts/slideLayout3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endParaRPr b="0" lang="pt-BR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1" lang="pt-BR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876000" y="288000"/>
            <a:ext cx="4901040" cy="571392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2798280" y="3456000"/>
            <a:ext cx="1046160" cy="104616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790280" y="3456000"/>
            <a:ext cx="1046160" cy="104616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4"/>
          <a:stretch/>
        </p:blipFill>
        <p:spPr>
          <a:xfrm>
            <a:off x="792000" y="3456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892440" y="432000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900440" y="43138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KEY2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2908440" y="43138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KEY3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5"/>
          <a:stretch/>
        </p:blipFill>
        <p:spPr>
          <a:xfrm>
            <a:off x="1608120" y="72000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6"/>
          <a:stretch/>
        </p:blipFill>
        <p:spPr>
          <a:xfrm>
            <a:off x="936000" y="2082600"/>
            <a:ext cx="813960" cy="6688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7"/>
          <a:stretch/>
        </p:blipFill>
        <p:spPr>
          <a:xfrm>
            <a:off x="1872000" y="2046600"/>
            <a:ext cx="876240" cy="720000"/>
          </a:xfrm>
          <a:prstGeom prst="rect">
            <a:avLst/>
          </a:prstGeom>
          <a:ln>
            <a:noFill/>
          </a:ln>
        </p:spPr>
      </p:pic>
      <p:sp>
        <p:nvSpPr>
          <p:cNvPr id="135" name="TextShape 4"/>
          <p:cNvSpPr txBox="1"/>
          <p:nvPr/>
        </p:nvSpPr>
        <p:spPr>
          <a:xfrm>
            <a:off x="1008000" y="2626920"/>
            <a:ext cx="50112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ON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1884240" y="2621520"/>
            <a:ext cx="6123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OFF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8"/>
          <a:stretch/>
        </p:blipFill>
        <p:spPr>
          <a:xfrm>
            <a:off x="3024000" y="2181240"/>
            <a:ext cx="360000" cy="4827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9"/>
          <a:stretch/>
        </p:blipFill>
        <p:spPr>
          <a:xfrm>
            <a:off x="3312000" y="2181240"/>
            <a:ext cx="360000" cy="48276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10"/>
          <a:stretch/>
        </p:blipFill>
        <p:spPr>
          <a:xfrm>
            <a:off x="3600000" y="2181240"/>
            <a:ext cx="360000" cy="4827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11"/>
          <a:stretch/>
        </p:blipFill>
        <p:spPr>
          <a:xfrm>
            <a:off x="3888000" y="218124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141" name="CustomShape 6"/>
          <p:cNvSpPr/>
          <p:nvPr/>
        </p:nvSpPr>
        <p:spPr>
          <a:xfrm>
            <a:off x="4968000" y="2232000"/>
            <a:ext cx="1728000" cy="648000"/>
          </a:xfrm>
          <a:custGeom>
            <a:avLst/>
            <a:gdLst/>
            <a:ahLst/>
            <a:rect l="0" t="0" r="r" b="b"/>
            <a:pathLst>
              <a:path w="4802" h="1801">
                <a:moveTo>
                  <a:pt x="4801" y="450"/>
                </a:moveTo>
                <a:lnTo>
                  <a:pt x="1200" y="450"/>
                </a:lnTo>
                <a:lnTo>
                  <a:pt x="1200" y="0"/>
                </a:lnTo>
                <a:lnTo>
                  <a:pt x="0" y="900"/>
                </a:lnTo>
                <a:lnTo>
                  <a:pt x="1200" y="1800"/>
                </a:lnTo>
                <a:lnTo>
                  <a:pt x="1200" y="1350"/>
                </a:lnTo>
                <a:lnTo>
                  <a:pt x="4801" y="1350"/>
                </a:lnTo>
                <a:lnTo>
                  <a:pt x="4801" y="450"/>
                </a:lnTo>
              </a:path>
            </a:pathLst>
          </a:cu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7"/>
          <p:cNvSpPr txBox="1"/>
          <p:nvPr/>
        </p:nvSpPr>
        <p:spPr>
          <a:xfrm>
            <a:off x="1152000" y="165600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192960"/>
            <a:ext cx="4428000" cy="9594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6000" spc="-1" strike="noStrike">
                <a:latin typeface="Source Sans Pro"/>
              </a:rPr>
              <a:t>6 modos</a:t>
            </a:r>
            <a:endParaRPr b="0" lang="pt-BR" sz="6000" spc="-1" strike="noStrike">
              <a:latin typeface="Source Sans Pro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0" y="1080000"/>
            <a:ext cx="6408000" cy="38653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3200" spc="-1" strike="noStrike">
                <a:latin typeface="Source Sans Pro"/>
              </a:rPr>
              <a:t>* Normal</a:t>
            </a:r>
            <a:endParaRPr b="0" lang="pt-BR" sz="3200" spc="-1" strike="noStrike">
              <a:latin typeface="Source Sans Pro"/>
            </a:endParaRPr>
          </a:p>
          <a:p>
            <a:r>
              <a:rPr b="0" lang="pt-BR" sz="3200" spc="-1" strike="noStrike">
                <a:latin typeface="Source Sans Pro"/>
              </a:rPr>
              <a:t>* Alterando hora</a:t>
            </a:r>
            <a:endParaRPr b="0" lang="pt-BR" sz="3200" spc="-1" strike="noStrike">
              <a:latin typeface="Source Sans Pro"/>
            </a:endParaRPr>
          </a:p>
          <a:p>
            <a:r>
              <a:rPr b="0" lang="pt-BR" sz="3200" spc="-1" strike="noStrike">
                <a:latin typeface="Source Sans Pro"/>
              </a:rPr>
              <a:t>* Alterando minuto</a:t>
            </a:r>
            <a:endParaRPr b="0" lang="pt-BR" sz="3200" spc="-1" strike="noStrike">
              <a:latin typeface="Source Sans Pro"/>
            </a:endParaRPr>
          </a:p>
          <a:p>
            <a:r>
              <a:rPr b="0" lang="pt-BR" sz="3200" spc="-1" strike="noStrike">
                <a:latin typeface="Source Sans Pro"/>
              </a:rPr>
              <a:t>* Alarme</a:t>
            </a:r>
            <a:endParaRPr b="0" lang="pt-BR" sz="3200" spc="-1" strike="noStrike">
              <a:latin typeface="Source Sans Pro"/>
            </a:endParaRPr>
          </a:p>
          <a:p>
            <a:r>
              <a:rPr b="0" lang="pt-BR" sz="3200" spc="-1" strike="noStrike">
                <a:latin typeface="Source Sans Pro"/>
              </a:rPr>
              <a:t>* Alterando hora do alarme</a:t>
            </a:r>
            <a:endParaRPr b="0" lang="pt-BR" sz="3200" spc="-1" strike="noStrike">
              <a:latin typeface="Source Sans Pro"/>
            </a:endParaRPr>
          </a:p>
          <a:p>
            <a:r>
              <a:rPr b="0" lang="pt-BR" sz="3200" spc="-1" strike="noStrike">
                <a:latin typeface="Source Sans Pro"/>
              </a:rPr>
              <a:t>* Alterando minuto do alarme</a:t>
            </a:r>
            <a:endParaRPr b="0" lang="pt-BR" sz="3200" spc="-1" strike="noStrike">
              <a:latin typeface="Source Sans Pro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5976000" y="2952000"/>
            <a:ext cx="848520" cy="1492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9600" spc="-1" strike="noStrike">
                <a:latin typeface="Source Sans Pro"/>
              </a:rPr>
              <a:t>}</a:t>
            </a:r>
            <a:endParaRPr b="0" lang="pt-BR" sz="9600" spc="-1" strike="noStrike">
              <a:latin typeface="Source Sans Pro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5976360" y="2952000"/>
            <a:ext cx="848520" cy="1492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9600" spc="-1" strike="noStrike">
                <a:latin typeface="Source Sans Pro"/>
              </a:rPr>
              <a:t>}</a:t>
            </a:r>
            <a:endParaRPr b="0" lang="pt-BR" sz="9600" spc="-1" strike="noStrike">
              <a:latin typeface="Source Sans Pro"/>
            </a:endParaRPr>
          </a:p>
        </p:txBody>
      </p:sp>
      <p:sp>
        <p:nvSpPr>
          <p:cNvPr id="147" name="TextShape 5"/>
          <p:cNvSpPr txBox="1"/>
          <p:nvPr/>
        </p:nvSpPr>
        <p:spPr>
          <a:xfrm>
            <a:off x="3903480" y="1531440"/>
            <a:ext cx="848520" cy="1492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9600" spc="-1" strike="noStrike">
                <a:latin typeface="Source Sans Pro"/>
              </a:rPr>
              <a:t>}</a:t>
            </a:r>
            <a:endParaRPr b="0" lang="pt-BR" sz="9600" spc="-1" strike="noStrike">
              <a:latin typeface="Source Sans Pro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4891680" y="201420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6824520" y="3456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50" name="TextShape 6"/>
          <p:cNvSpPr txBox="1"/>
          <p:nvPr/>
        </p:nvSpPr>
        <p:spPr>
          <a:xfrm>
            <a:off x="5092200" y="161712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151" name="TextShape 7"/>
          <p:cNvSpPr txBox="1"/>
          <p:nvPr/>
        </p:nvSpPr>
        <p:spPr>
          <a:xfrm>
            <a:off x="7056000" y="305892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72000" y="4500000"/>
            <a:ext cx="7416000" cy="2826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617840" y="1764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154" name="TextShape 1"/>
          <p:cNvSpPr txBox="1"/>
          <p:nvPr/>
        </p:nvSpPr>
        <p:spPr>
          <a:xfrm>
            <a:off x="1728000" y="2518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KEY3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08000" y="1980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56" name="TextShape 2"/>
          <p:cNvSpPr txBox="1"/>
          <p:nvPr/>
        </p:nvSpPr>
        <p:spPr>
          <a:xfrm>
            <a:off x="304200" y="1548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3420000" y="1980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58" name="TextShape 3"/>
          <p:cNvSpPr txBox="1"/>
          <p:nvPr/>
        </p:nvSpPr>
        <p:spPr>
          <a:xfrm>
            <a:off x="3651120" y="154800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4"/>
          <a:stretch/>
        </p:blipFill>
        <p:spPr>
          <a:xfrm>
            <a:off x="1736640" y="1476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160" name="CustomShape 4"/>
          <p:cNvSpPr/>
          <p:nvPr/>
        </p:nvSpPr>
        <p:spPr>
          <a:xfrm rot="10800000">
            <a:off x="2736000" y="212400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5"/>
          <p:cNvSpPr txBox="1"/>
          <p:nvPr/>
        </p:nvSpPr>
        <p:spPr>
          <a:xfrm>
            <a:off x="0" y="432000"/>
            <a:ext cx="4124880" cy="724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4400" spc="-1" strike="noStrike">
                <a:latin typeface="Source Sans Pro"/>
              </a:rPr>
              <a:t>Mudar o modo</a:t>
            </a:r>
            <a:endParaRPr b="0" lang="pt-BR" sz="4400" spc="-1" strike="noStrike">
              <a:latin typeface="Source Sans Pro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5"/>
          <a:stretch/>
        </p:blipFill>
        <p:spPr>
          <a:xfrm>
            <a:off x="2553840" y="3744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163" name="TextShape 6"/>
          <p:cNvSpPr txBox="1"/>
          <p:nvPr/>
        </p:nvSpPr>
        <p:spPr>
          <a:xfrm>
            <a:off x="2664000" y="4498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KEY3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6"/>
          <a:stretch/>
        </p:blipFill>
        <p:spPr>
          <a:xfrm>
            <a:off x="144000" y="3960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65" name="TextShape 7"/>
          <p:cNvSpPr txBox="1"/>
          <p:nvPr/>
        </p:nvSpPr>
        <p:spPr>
          <a:xfrm>
            <a:off x="340200" y="352800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7"/>
          <a:stretch/>
        </p:blipFill>
        <p:spPr>
          <a:xfrm>
            <a:off x="4356000" y="3960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4587120" y="3528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8"/>
          <a:stretch/>
        </p:blipFill>
        <p:spPr>
          <a:xfrm>
            <a:off x="2672640" y="3456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169" name="CustomShape 9"/>
          <p:cNvSpPr/>
          <p:nvPr/>
        </p:nvSpPr>
        <p:spPr>
          <a:xfrm rot="10800000">
            <a:off x="3672000" y="410400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" descr=""/>
          <p:cNvPicPr/>
          <p:nvPr/>
        </p:nvPicPr>
        <p:blipFill>
          <a:blip r:embed="rId9"/>
          <a:stretch/>
        </p:blipFill>
        <p:spPr>
          <a:xfrm>
            <a:off x="5215680" y="185760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171" name="TextShape 10"/>
          <p:cNvSpPr txBox="1"/>
          <p:nvPr/>
        </p:nvSpPr>
        <p:spPr>
          <a:xfrm>
            <a:off x="4999680" y="237528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LED4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0"/>
          <a:stretch/>
        </p:blipFill>
        <p:spPr>
          <a:xfrm>
            <a:off x="1944000" y="376524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173" name="TextShape 11"/>
          <p:cNvSpPr txBox="1"/>
          <p:nvPr/>
        </p:nvSpPr>
        <p:spPr>
          <a:xfrm>
            <a:off x="1728000" y="428292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LED4</a:t>
            </a:r>
            <a:endParaRPr b="0" lang="pt-BR" sz="2200" spc="-1" strike="noStrike"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82952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175" name="TextShape 1"/>
          <p:cNvSpPr txBox="1"/>
          <p:nvPr/>
        </p:nvSpPr>
        <p:spPr>
          <a:xfrm>
            <a:off x="193968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175680" y="1944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77" name="TextShape 2"/>
          <p:cNvSpPr txBox="1"/>
          <p:nvPr/>
        </p:nvSpPr>
        <p:spPr>
          <a:xfrm>
            <a:off x="371880" y="1512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3"/>
          <a:stretch/>
        </p:blipFill>
        <p:spPr>
          <a:xfrm>
            <a:off x="1948320" y="1440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 rot="10800000">
            <a:off x="2947680" y="208800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4"/>
          <a:stretch/>
        </p:blipFill>
        <p:spPr>
          <a:xfrm>
            <a:off x="3883680" y="167724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181" name="TextShape 4"/>
          <p:cNvSpPr txBox="1"/>
          <p:nvPr/>
        </p:nvSpPr>
        <p:spPr>
          <a:xfrm>
            <a:off x="3667680" y="219492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LED1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5"/>
          <a:stretch/>
        </p:blipFill>
        <p:spPr>
          <a:xfrm>
            <a:off x="4545720" y="1650600"/>
            <a:ext cx="813960" cy="668880"/>
          </a:xfrm>
          <a:prstGeom prst="rect">
            <a:avLst/>
          </a:prstGeom>
          <a:ln>
            <a:noFill/>
          </a:ln>
        </p:spPr>
      </p:pic>
      <p:sp>
        <p:nvSpPr>
          <p:cNvPr id="183" name="TextShape 5"/>
          <p:cNvSpPr txBox="1"/>
          <p:nvPr/>
        </p:nvSpPr>
        <p:spPr>
          <a:xfrm>
            <a:off x="4617720" y="2194920"/>
            <a:ext cx="50112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ON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6"/>
          <a:stretch/>
        </p:blipFill>
        <p:spPr>
          <a:xfrm>
            <a:off x="5467680" y="1944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85" name="TextShape 6"/>
          <p:cNvSpPr txBox="1"/>
          <p:nvPr/>
        </p:nvSpPr>
        <p:spPr>
          <a:xfrm>
            <a:off x="5663880" y="1512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186" name="TextShape 7"/>
          <p:cNvSpPr txBox="1"/>
          <p:nvPr/>
        </p:nvSpPr>
        <p:spPr>
          <a:xfrm>
            <a:off x="-36000" y="432000"/>
            <a:ext cx="6130800" cy="724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4400" spc="-1" strike="noStrike">
                <a:latin typeface="Source Sans Pro"/>
              </a:rPr>
              <a:t>Ligar/Desligar Alarme</a:t>
            </a:r>
            <a:endParaRPr b="0" lang="pt-BR" sz="4400" spc="-1" strike="noStrike">
              <a:latin typeface="Source Sans Pro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7"/>
          <a:stretch/>
        </p:blipFill>
        <p:spPr>
          <a:xfrm>
            <a:off x="3600000" y="4104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188" name="TextShape 8"/>
          <p:cNvSpPr txBox="1"/>
          <p:nvPr/>
        </p:nvSpPr>
        <p:spPr>
          <a:xfrm>
            <a:off x="3710160" y="4858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8"/>
          <a:stretch/>
        </p:blipFill>
        <p:spPr>
          <a:xfrm>
            <a:off x="5539680" y="4320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90" name="TextShape 9"/>
          <p:cNvSpPr txBox="1"/>
          <p:nvPr/>
        </p:nvSpPr>
        <p:spPr>
          <a:xfrm>
            <a:off x="5735880" y="3888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9"/>
          <a:stretch/>
        </p:blipFill>
        <p:spPr>
          <a:xfrm>
            <a:off x="3718800" y="3816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192" name="CustomShape 10"/>
          <p:cNvSpPr/>
          <p:nvPr/>
        </p:nvSpPr>
        <p:spPr>
          <a:xfrm rot="10800000">
            <a:off x="4788000" y="446400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" descr=""/>
          <p:cNvPicPr/>
          <p:nvPr/>
        </p:nvPicPr>
        <p:blipFill>
          <a:blip r:embed="rId10"/>
          <a:stretch/>
        </p:blipFill>
        <p:spPr>
          <a:xfrm>
            <a:off x="427680" y="405324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194" name="TextShape 11"/>
          <p:cNvSpPr txBox="1"/>
          <p:nvPr/>
        </p:nvSpPr>
        <p:spPr>
          <a:xfrm>
            <a:off x="211680" y="457092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LED1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1"/>
          <a:stretch/>
        </p:blipFill>
        <p:spPr>
          <a:xfrm>
            <a:off x="1089720" y="4026600"/>
            <a:ext cx="813960" cy="668880"/>
          </a:xfrm>
          <a:prstGeom prst="rect">
            <a:avLst/>
          </a:prstGeom>
          <a:ln>
            <a:noFill/>
          </a:ln>
        </p:spPr>
      </p:pic>
      <p:sp>
        <p:nvSpPr>
          <p:cNvPr id="196" name="TextShape 12"/>
          <p:cNvSpPr txBox="1"/>
          <p:nvPr/>
        </p:nvSpPr>
        <p:spPr>
          <a:xfrm>
            <a:off x="1161720" y="4570920"/>
            <a:ext cx="50112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ON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2"/>
          <a:stretch/>
        </p:blipFill>
        <p:spPr>
          <a:xfrm>
            <a:off x="2011680" y="4320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98" name="TextShape 13"/>
          <p:cNvSpPr txBox="1"/>
          <p:nvPr/>
        </p:nvSpPr>
        <p:spPr>
          <a:xfrm>
            <a:off x="2207880" y="3888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71880" y="151236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75680" y="194436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182952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02" name="TextShape 2"/>
          <p:cNvSpPr txBox="1"/>
          <p:nvPr/>
        </p:nvSpPr>
        <p:spPr>
          <a:xfrm>
            <a:off x="193968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KEY3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3"/>
          <a:stretch/>
        </p:blipFill>
        <p:spPr>
          <a:xfrm>
            <a:off x="1948320" y="1440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04" name="TextShape 3"/>
          <p:cNvSpPr txBox="1"/>
          <p:nvPr/>
        </p:nvSpPr>
        <p:spPr>
          <a:xfrm>
            <a:off x="2808000" y="1915920"/>
            <a:ext cx="306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+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4"/>
          <a:stretch/>
        </p:blipFill>
        <p:spPr>
          <a:xfrm>
            <a:off x="306000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06" name="TextShape 4"/>
          <p:cNvSpPr txBox="1"/>
          <p:nvPr/>
        </p:nvSpPr>
        <p:spPr>
          <a:xfrm>
            <a:off x="317016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5"/>
          <a:stretch/>
        </p:blipFill>
        <p:spPr>
          <a:xfrm>
            <a:off x="3178800" y="1440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08" name="CustomShape 5"/>
          <p:cNvSpPr/>
          <p:nvPr/>
        </p:nvSpPr>
        <p:spPr>
          <a:xfrm rot="10800000">
            <a:off x="4214160" y="201600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TextShape 6"/>
          <p:cNvSpPr txBox="1"/>
          <p:nvPr/>
        </p:nvSpPr>
        <p:spPr>
          <a:xfrm>
            <a:off x="0" y="432000"/>
            <a:ext cx="9639000" cy="724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4400" spc="-1" strike="noStrike">
                <a:latin typeface="Source Sans Pro"/>
              </a:rPr>
              <a:t>Alterar as horas do relógio/alarme</a:t>
            </a:r>
            <a:endParaRPr b="0" lang="pt-BR" sz="4400" spc="-1" strike="noStrike">
              <a:latin typeface="Source Sans Pro"/>
            </a:endParaRPr>
          </a:p>
        </p:txBody>
      </p:sp>
      <p:sp>
        <p:nvSpPr>
          <p:cNvPr id="210" name="TextShape 7"/>
          <p:cNvSpPr txBox="1"/>
          <p:nvPr/>
        </p:nvSpPr>
        <p:spPr>
          <a:xfrm>
            <a:off x="5164200" y="14382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6"/>
          <a:stretch/>
        </p:blipFill>
        <p:spPr>
          <a:xfrm>
            <a:off x="4968000" y="187020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7"/>
          <a:stretch/>
        </p:blipFill>
        <p:spPr>
          <a:xfrm>
            <a:off x="9527760" y="290808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13" name="TextShape 8"/>
          <p:cNvSpPr txBox="1"/>
          <p:nvPr/>
        </p:nvSpPr>
        <p:spPr>
          <a:xfrm>
            <a:off x="9637920" y="366300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8"/>
          <a:stretch/>
        </p:blipFill>
        <p:spPr>
          <a:xfrm>
            <a:off x="9646560" y="262008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15" name="TextShape 9"/>
          <p:cNvSpPr txBox="1"/>
          <p:nvPr/>
        </p:nvSpPr>
        <p:spPr>
          <a:xfrm>
            <a:off x="10456920" y="3016080"/>
            <a:ext cx="42012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ou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9"/>
          <a:stretch/>
        </p:blipFill>
        <p:spPr>
          <a:xfrm>
            <a:off x="10758240" y="290808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17" name="TextShape 10"/>
          <p:cNvSpPr txBox="1"/>
          <p:nvPr/>
        </p:nvSpPr>
        <p:spPr>
          <a:xfrm>
            <a:off x="10868400" y="366300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KEY2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0"/>
          <a:stretch/>
        </p:blipFill>
        <p:spPr>
          <a:xfrm>
            <a:off x="10877040" y="262008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19" name="TextShape 11"/>
          <p:cNvSpPr txBox="1"/>
          <p:nvPr/>
        </p:nvSpPr>
        <p:spPr>
          <a:xfrm>
            <a:off x="9396000" y="4024080"/>
            <a:ext cx="1105920" cy="3679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000" spc="-1" strike="noStrike">
                <a:latin typeface="Source Sans Pro"/>
              </a:rPr>
              <a:t>+1 hora</a:t>
            </a:r>
            <a:endParaRPr b="0" lang="pt-BR" sz="2000" spc="-1" strike="noStrike">
              <a:latin typeface="Source Sans Pro"/>
            </a:endParaRPr>
          </a:p>
        </p:txBody>
      </p:sp>
      <p:sp>
        <p:nvSpPr>
          <p:cNvPr id="220" name="TextShape 12"/>
          <p:cNvSpPr txBox="1"/>
          <p:nvPr/>
        </p:nvSpPr>
        <p:spPr>
          <a:xfrm>
            <a:off x="10748160" y="4024080"/>
            <a:ext cx="984240" cy="3679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000" spc="-1" strike="noStrike">
                <a:latin typeface="Source Sans Pro"/>
              </a:rPr>
              <a:t>-1 hora</a:t>
            </a:r>
            <a:endParaRPr b="0" lang="pt-BR" sz="2000" spc="-1" strike="noStrike">
              <a:latin typeface="Source Sans Pro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1"/>
          <a:stretch/>
        </p:blipFill>
        <p:spPr>
          <a:xfrm>
            <a:off x="6763680" y="167760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222" name="TextShape 13"/>
          <p:cNvSpPr txBox="1"/>
          <p:nvPr/>
        </p:nvSpPr>
        <p:spPr>
          <a:xfrm>
            <a:off x="6547680" y="219528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LED3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223" name="TextShape 14"/>
          <p:cNvSpPr txBox="1"/>
          <p:nvPr/>
        </p:nvSpPr>
        <p:spPr>
          <a:xfrm>
            <a:off x="371880" y="424872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2"/>
          <a:stretch/>
        </p:blipFill>
        <p:spPr>
          <a:xfrm>
            <a:off x="175680" y="468072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13"/>
          <a:stretch/>
        </p:blipFill>
        <p:spPr>
          <a:xfrm>
            <a:off x="1829520" y="446436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26" name="TextShape 15"/>
          <p:cNvSpPr txBox="1"/>
          <p:nvPr/>
        </p:nvSpPr>
        <p:spPr>
          <a:xfrm>
            <a:off x="1939680" y="52192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KEY3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4"/>
          <a:stretch/>
        </p:blipFill>
        <p:spPr>
          <a:xfrm>
            <a:off x="1948320" y="417636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28" name="TextShape 16"/>
          <p:cNvSpPr txBox="1"/>
          <p:nvPr/>
        </p:nvSpPr>
        <p:spPr>
          <a:xfrm>
            <a:off x="2808000" y="4652280"/>
            <a:ext cx="306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+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5"/>
          <a:stretch/>
        </p:blipFill>
        <p:spPr>
          <a:xfrm>
            <a:off x="3060000" y="446436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30" name="TextShape 17"/>
          <p:cNvSpPr txBox="1"/>
          <p:nvPr/>
        </p:nvSpPr>
        <p:spPr>
          <a:xfrm>
            <a:off x="3170160" y="52192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6"/>
          <a:stretch/>
        </p:blipFill>
        <p:spPr>
          <a:xfrm>
            <a:off x="3178800" y="417636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32" name="CustomShape 18"/>
          <p:cNvSpPr/>
          <p:nvPr/>
        </p:nvSpPr>
        <p:spPr>
          <a:xfrm rot="10800000">
            <a:off x="4214160" y="475236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19"/>
          <p:cNvSpPr txBox="1"/>
          <p:nvPr/>
        </p:nvSpPr>
        <p:spPr>
          <a:xfrm>
            <a:off x="5164200" y="417456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7"/>
          <a:stretch/>
        </p:blipFill>
        <p:spPr>
          <a:xfrm>
            <a:off x="4968000" y="460656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18"/>
          <a:stretch/>
        </p:blipFill>
        <p:spPr>
          <a:xfrm>
            <a:off x="6763680" y="448596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236" name="TextShape 20"/>
          <p:cNvSpPr txBox="1"/>
          <p:nvPr/>
        </p:nvSpPr>
        <p:spPr>
          <a:xfrm>
            <a:off x="6547680" y="500364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LED3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237" name="CustomShape 21"/>
          <p:cNvSpPr/>
          <p:nvPr/>
        </p:nvSpPr>
        <p:spPr>
          <a:xfrm rot="12600000">
            <a:off x="7677360" y="2474280"/>
            <a:ext cx="1578600" cy="288000"/>
          </a:xfrm>
          <a:custGeom>
            <a:avLst/>
            <a:gdLst/>
            <a:ahLst/>
            <a:rect l="0" t="0" r="r" b="b"/>
            <a:pathLst>
              <a:path w="4387" h="802">
                <a:moveTo>
                  <a:pt x="4386" y="200"/>
                </a:moveTo>
                <a:lnTo>
                  <a:pt x="1096" y="200"/>
                </a:lnTo>
                <a:lnTo>
                  <a:pt x="1096" y="0"/>
                </a:lnTo>
                <a:lnTo>
                  <a:pt x="0" y="399"/>
                </a:lnTo>
                <a:lnTo>
                  <a:pt x="1096" y="801"/>
                </a:lnTo>
                <a:lnTo>
                  <a:pt x="1097" y="600"/>
                </a:lnTo>
                <a:lnTo>
                  <a:pt x="4386" y="600"/>
                </a:lnTo>
                <a:lnTo>
                  <a:pt x="4386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2"/>
          <p:cNvSpPr/>
          <p:nvPr/>
        </p:nvSpPr>
        <p:spPr>
          <a:xfrm rot="9000000">
            <a:off x="7659360" y="4191120"/>
            <a:ext cx="1578600" cy="288000"/>
          </a:xfrm>
          <a:custGeom>
            <a:avLst/>
            <a:gdLst/>
            <a:ahLst/>
            <a:rect l="0" t="0" r="r" b="b"/>
            <a:pathLst>
              <a:path w="4387" h="802">
                <a:moveTo>
                  <a:pt x="4386" y="200"/>
                </a:moveTo>
                <a:lnTo>
                  <a:pt x="1096" y="200"/>
                </a:lnTo>
                <a:lnTo>
                  <a:pt x="1096" y="0"/>
                </a:lnTo>
                <a:lnTo>
                  <a:pt x="0" y="400"/>
                </a:lnTo>
                <a:lnTo>
                  <a:pt x="1095" y="801"/>
                </a:lnTo>
                <a:lnTo>
                  <a:pt x="1096" y="600"/>
                </a:lnTo>
                <a:lnTo>
                  <a:pt x="4385" y="600"/>
                </a:lnTo>
                <a:lnTo>
                  <a:pt x="4386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71880" y="151236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175680" y="194436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182952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42" name="TextShape 2"/>
          <p:cNvSpPr txBox="1"/>
          <p:nvPr/>
        </p:nvSpPr>
        <p:spPr>
          <a:xfrm>
            <a:off x="193968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KEY3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3"/>
          <a:stretch/>
        </p:blipFill>
        <p:spPr>
          <a:xfrm>
            <a:off x="1948320" y="1440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44" name="TextShape 3"/>
          <p:cNvSpPr txBox="1"/>
          <p:nvPr/>
        </p:nvSpPr>
        <p:spPr>
          <a:xfrm>
            <a:off x="2808000" y="1915920"/>
            <a:ext cx="306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+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4"/>
          <a:stretch/>
        </p:blipFill>
        <p:spPr>
          <a:xfrm>
            <a:off x="306000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46" name="TextShape 4"/>
          <p:cNvSpPr txBox="1"/>
          <p:nvPr/>
        </p:nvSpPr>
        <p:spPr>
          <a:xfrm>
            <a:off x="317016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KEY2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5"/>
          <a:stretch/>
        </p:blipFill>
        <p:spPr>
          <a:xfrm>
            <a:off x="3178800" y="1440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48" name="CustomShape 5"/>
          <p:cNvSpPr/>
          <p:nvPr/>
        </p:nvSpPr>
        <p:spPr>
          <a:xfrm rot="10800000">
            <a:off x="4214160" y="201600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TextShape 6"/>
          <p:cNvSpPr txBox="1"/>
          <p:nvPr/>
        </p:nvSpPr>
        <p:spPr>
          <a:xfrm>
            <a:off x="0" y="432000"/>
            <a:ext cx="10341360" cy="724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4400" spc="-1" strike="noStrike">
                <a:latin typeface="Source Sans Pro"/>
              </a:rPr>
              <a:t>Alterar os minutos do relógio/alarme</a:t>
            </a:r>
            <a:endParaRPr b="0" lang="pt-BR" sz="4400" spc="-1" strike="noStrike">
              <a:latin typeface="Source Sans Pro"/>
            </a:endParaRPr>
          </a:p>
        </p:txBody>
      </p:sp>
      <p:sp>
        <p:nvSpPr>
          <p:cNvPr id="250" name="TextShape 7"/>
          <p:cNvSpPr txBox="1"/>
          <p:nvPr/>
        </p:nvSpPr>
        <p:spPr>
          <a:xfrm>
            <a:off x="5164200" y="14382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6"/>
          <a:stretch/>
        </p:blipFill>
        <p:spPr>
          <a:xfrm>
            <a:off x="4968000" y="187020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252" name="" descr=""/>
          <p:cNvPicPr/>
          <p:nvPr/>
        </p:nvPicPr>
        <p:blipFill>
          <a:blip r:embed="rId7"/>
          <a:stretch/>
        </p:blipFill>
        <p:spPr>
          <a:xfrm>
            <a:off x="9527760" y="290808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53" name="TextShape 8"/>
          <p:cNvSpPr txBox="1"/>
          <p:nvPr/>
        </p:nvSpPr>
        <p:spPr>
          <a:xfrm>
            <a:off x="9637920" y="366300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8"/>
          <a:stretch/>
        </p:blipFill>
        <p:spPr>
          <a:xfrm>
            <a:off x="9646560" y="262008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55" name="TextShape 9"/>
          <p:cNvSpPr txBox="1"/>
          <p:nvPr/>
        </p:nvSpPr>
        <p:spPr>
          <a:xfrm>
            <a:off x="10456920" y="3016080"/>
            <a:ext cx="42012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ou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9"/>
          <a:stretch/>
        </p:blipFill>
        <p:spPr>
          <a:xfrm>
            <a:off x="10758240" y="290808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57" name="TextShape 10"/>
          <p:cNvSpPr txBox="1"/>
          <p:nvPr/>
        </p:nvSpPr>
        <p:spPr>
          <a:xfrm>
            <a:off x="10868400" y="366300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KEY2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0"/>
          <a:stretch/>
        </p:blipFill>
        <p:spPr>
          <a:xfrm>
            <a:off x="10877040" y="262008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59" name="TextShape 11"/>
          <p:cNvSpPr txBox="1"/>
          <p:nvPr/>
        </p:nvSpPr>
        <p:spPr>
          <a:xfrm>
            <a:off x="9396000" y="4024080"/>
            <a:ext cx="1008360" cy="3679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000" spc="-1" strike="noStrike">
                <a:latin typeface="Source Sans Pro"/>
              </a:rPr>
              <a:t>+1 min</a:t>
            </a:r>
            <a:endParaRPr b="0" lang="pt-BR" sz="2000" spc="-1" strike="noStrike">
              <a:latin typeface="Source Sans Pro"/>
            </a:endParaRPr>
          </a:p>
        </p:txBody>
      </p:sp>
      <p:sp>
        <p:nvSpPr>
          <p:cNvPr id="260" name="TextShape 12"/>
          <p:cNvSpPr txBox="1"/>
          <p:nvPr/>
        </p:nvSpPr>
        <p:spPr>
          <a:xfrm>
            <a:off x="10748160" y="4024080"/>
            <a:ext cx="886680" cy="3679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000" spc="-1" strike="noStrike">
                <a:latin typeface="Source Sans Pro"/>
              </a:rPr>
              <a:t>-1 min</a:t>
            </a:r>
            <a:endParaRPr b="0" lang="pt-BR" sz="2000" spc="-1" strike="noStrike">
              <a:latin typeface="Source Sans Pro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1"/>
          <a:stretch/>
        </p:blipFill>
        <p:spPr>
          <a:xfrm>
            <a:off x="6763680" y="167760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262" name="TextShape 13"/>
          <p:cNvSpPr txBox="1"/>
          <p:nvPr/>
        </p:nvSpPr>
        <p:spPr>
          <a:xfrm>
            <a:off x="6547680" y="219528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LED2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263" name="TextShape 14"/>
          <p:cNvSpPr txBox="1"/>
          <p:nvPr/>
        </p:nvSpPr>
        <p:spPr>
          <a:xfrm>
            <a:off x="371880" y="424872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2"/>
          <a:stretch/>
        </p:blipFill>
        <p:spPr>
          <a:xfrm>
            <a:off x="175680" y="468072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13"/>
          <a:stretch/>
        </p:blipFill>
        <p:spPr>
          <a:xfrm>
            <a:off x="1829520" y="446436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66" name="TextShape 15"/>
          <p:cNvSpPr txBox="1"/>
          <p:nvPr/>
        </p:nvSpPr>
        <p:spPr>
          <a:xfrm>
            <a:off x="1939680" y="52192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KEY3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4"/>
          <a:stretch/>
        </p:blipFill>
        <p:spPr>
          <a:xfrm>
            <a:off x="1948320" y="417636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68" name="TextShape 16"/>
          <p:cNvSpPr txBox="1"/>
          <p:nvPr/>
        </p:nvSpPr>
        <p:spPr>
          <a:xfrm>
            <a:off x="2808000" y="4652280"/>
            <a:ext cx="306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+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5"/>
          <a:stretch/>
        </p:blipFill>
        <p:spPr>
          <a:xfrm>
            <a:off x="3060000" y="446436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70" name="TextShape 17"/>
          <p:cNvSpPr txBox="1"/>
          <p:nvPr/>
        </p:nvSpPr>
        <p:spPr>
          <a:xfrm>
            <a:off x="3170160" y="52192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KEY2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6"/>
          <a:stretch/>
        </p:blipFill>
        <p:spPr>
          <a:xfrm>
            <a:off x="3178800" y="417636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72" name="CustomShape 18"/>
          <p:cNvSpPr/>
          <p:nvPr/>
        </p:nvSpPr>
        <p:spPr>
          <a:xfrm rot="10800000">
            <a:off x="4214160" y="475236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TextShape 19"/>
          <p:cNvSpPr txBox="1"/>
          <p:nvPr/>
        </p:nvSpPr>
        <p:spPr>
          <a:xfrm>
            <a:off x="5164200" y="417456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7"/>
          <a:stretch/>
        </p:blipFill>
        <p:spPr>
          <a:xfrm>
            <a:off x="4968000" y="460656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18"/>
          <a:stretch/>
        </p:blipFill>
        <p:spPr>
          <a:xfrm>
            <a:off x="6763680" y="448596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276" name="TextShape 20"/>
          <p:cNvSpPr txBox="1"/>
          <p:nvPr/>
        </p:nvSpPr>
        <p:spPr>
          <a:xfrm>
            <a:off x="6547680" y="500364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LED2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277" name="CustomShape 21"/>
          <p:cNvSpPr/>
          <p:nvPr/>
        </p:nvSpPr>
        <p:spPr>
          <a:xfrm rot="12600000">
            <a:off x="7677360" y="2474280"/>
            <a:ext cx="1578600" cy="288000"/>
          </a:xfrm>
          <a:custGeom>
            <a:avLst/>
            <a:gdLst/>
            <a:ahLst/>
            <a:rect l="0" t="0" r="r" b="b"/>
            <a:pathLst>
              <a:path w="4387" h="802">
                <a:moveTo>
                  <a:pt x="4386" y="200"/>
                </a:moveTo>
                <a:lnTo>
                  <a:pt x="1096" y="200"/>
                </a:lnTo>
                <a:lnTo>
                  <a:pt x="1096" y="0"/>
                </a:lnTo>
                <a:lnTo>
                  <a:pt x="0" y="399"/>
                </a:lnTo>
                <a:lnTo>
                  <a:pt x="1096" y="801"/>
                </a:lnTo>
                <a:lnTo>
                  <a:pt x="1097" y="600"/>
                </a:lnTo>
                <a:lnTo>
                  <a:pt x="4386" y="600"/>
                </a:lnTo>
                <a:lnTo>
                  <a:pt x="4386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2"/>
          <p:cNvSpPr/>
          <p:nvPr/>
        </p:nvSpPr>
        <p:spPr>
          <a:xfrm rot="9000000">
            <a:off x="7659360" y="4191120"/>
            <a:ext cx="1578600" cy="288000"/>
          </a:xfrm>
          <a:custGeom>
            <a:avLst/>
            <a:gdLst/>
            <a:ahLst/>
            <a:rect l="0" t="0" r="r" b="b"/>
            <a:pathLst>
              <a:path w="4387" h="802">
                <a:moveTo>
                  <a:pt x="4386" y="200"/>
                </a:moveTo>
                <a:lnTo>
                  <a:pt x="1096" y="200"/>
                </a:lnTo>
                <a:lnTo>
                  <a:pt x="1096" y="0"/>
                </a:lnTo>
                <a:lnTo>
                  <a:pt x="0" y="400"/>
                </a:lnTo>
                <a:lnTo>
                  <a:pt x="1095" y="801"/>
                </a:lnTo>
                <a:lnTo>
                  <a:pt x="1096" y="600"/>
                </a:lnTo>
                <a:lnTo>
                  <a:pt x="4385" y="600"/>
                </a:lnTo>
                <a:lnTo>
                  <a:pt x="4386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176184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80" name="TextShape 1"/>
          <p:cNvSpPr txBox="1"/>
          <p:nvPr/>
        </p:nvSpPr>
        <p:spPr>
          <a:xfrm>
            <a:off x="187200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KEY2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144000" y="1944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282" name="TextShape 2"/>
          <p:cNvSpPr txBox="1"/>
          <p:nvPr/>
        </p:nvSpPr>
        <p:spPr>
          <a:xfrm>
            <a:off x="340200" y="151200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3"/>
          <a:stretch/>
        </p:blipFill>
        <p:spPr>
          <a:xfrm>
            <a:off x="1880640" y="1440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84" name="CustomShape 3"/>
          <p:cNvSpPr/>
          <p:nvPr/>
        </p:nvSpPr>
        <p:spPr>
          <a:xfrm rot="10800000">
            <a:off x="2880000" y="208800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5" name="" descr=""/>
          <p:cNvPicPr/>
          <p:nvPr/>
        </p:nvPicPr>
        <p:blipFill>
          <a:blip r:embed="rId4"/>
          <a:stretch/>
        </p:blipFill>
        <p:spPr>
          <a:xfrm>
            <a:off x="377784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86" name="TextShape 4"/>
          <p:cNvSpPr txBox="1"/>
          <p:nvPr/>
        </p:nvSpPr>
        <p:spPr>
          <a:xfrm>
            <a:off x="388800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5"/>
          <a:stretch/>
        </p:blipFill>
        <p:spPr>
          <a:xfrm>
            <a:off x="3896640" y="1440000"/>
            <a:ext cx="711360" cy="711360"/>
          </a:xfrm>
          <a:prstGeom prst="rect">
            <a:avLst/>
          </a:prstGeom>
          <a:ln>
            <a:noFill/>
          </a:ln>
        </p:spPr>
      </p:pic>
      <p:pic>
        <p:nvPicPr>
          <p:cNvPr id="288" name="" descr=""/>
          <p:cNvPicPr/>
          <p:nvPr/>
        </p:nvPicPr>
        <p:blipFill>
          <a:blip r:embed="rId6"/>
          <a:stretch/>
        </p:blipFill>
        <p:spPr>
          <a:xfrm>
            <a:off x="546984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89" name="TextShape 5"/>
          <p:cNvSpPr txBox="1"/>
          <p:nvPr/>
        </p:nvSpPr>
        <p:spPr>
          <a:xfrm>
            <a:off x="558000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7"/>
          <a:stretch/>
        </p:blipFill>
        <p:spPr>
          <a:xfrm>
            <a:off x="5588640" y="1440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91" name="TextShape 6"/>
          <p:cNvSpPr txBox="1"/>
          <p:nvPr/>
        </p:nvSpPr>
        <p:spPr>
          <a:xfrm>
            <a:off x="4968000" y="1829160"/>
            <a:ext cx="33804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...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8"/>
          <a:stretch/>
        </p:blipFill>
        <p:spPr>
          <a:xfrm>
            <a:off x="651384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93" name="TextShape 7"/>
          <p:cNvSpPr txBox="1"/>
          <p:nvPr/>
        </p:nvSpPr>
        <p:spPr>
          <a:xfrm>
            <a:off x="662400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KEY2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9"/>
          <a:stretch/>
        </p:blipFill>
        <p:spPr>
          <a:xfrm>
            <a:off x="6632640" y="1440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95" name="TextShape 8"/>
          <p:cNvSpPr txBox="1"/>
          <p:nvPr/>
        </p:nvSpPr>
        <p:spPr>
          <a:xfrm>
            <a:off x="0" y="432360"/>
            <a:ext cx="3654000" cy="724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4400" spc="-1" strike="noStrike">
                <a:latin typeface="Source Sans Pro"/>
              </a:rPr>
              <a:t>Gravar ritmo</a:t>
            </a:r>
            <a:endParaRPr b="0" lang="pt-BR" sz="4400" spc="-1" strike="noStrike">
              <a:latin typeface="Source Sans Pro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92520" y="1656000"/>
            <a:ext cx="1872000" cy="802080"/>
          </a:xfrm>
          <a:prstGeom prst="rect">
            <a:avLst/>
          </a:prstGeom>
          <a:ln>
            <a:noFill/>
          </a:ln>
        </p:spPr>
      </p:pic>
      <p:sp>
        <p:nvSpPr>
          <p:cNvPr id="297" name="TextShape 1"/>
          <p:cNvSpPr txBox="1"/>
          <p:nvPr/>
        </p:nvSpPr>
        <p:spPr>
          <a:xfrm>
            <a:off x="2036520" y="2032200"/>
            <a:ext cx="20674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cleanDisplay()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298" name="CustomShape 2"/>
          <p:cNvSpPr/>
          <p:nvPr/>
        </p:nvSpPr>
        <p:spPr>
          <a:xfrm rot="10800000">
            <a:off x="452520" y="2160000"/>
            <a:ext cx="3456000" cy="1368000"/>
          </a:xfrm>
          <a:custGeom>
            <a:avLst/>
            <a:gdLst/>
            <a:ahLst/>
            <a:rect l="0" t="0" r="r" b="b"/>
            <a:pathLst>
              <a:path w="10802" h="2842">
                <a:moveTo>
                  <a:pt x="7245" y="1900"/>
                </a:moveTo>
                <a:lnTo>
                  <a:pt x="7242" y="1851"/>
                </a:lnTo>
                <a:lnTo>
                  <a:pt x="7232" y="1802"/>
                </a:lnTo>
                <a:lnTo>
                  <a:pt x="7217" y="1753"/>
                </a:lnTo>
                <a:lnTo>
                  <a:pt x="7195" y="1705"/>
                </a:lnTo>
                <a:lnTo>
                  <a:pt x="7167" y="1657"/>
                </a:lnTo>
                <a:lnTo>
                  <a:pt x="7133" y="1610"/>
                </a:lnTo>
                <a:lnTo>
                  <a:pt x="7093" y="1564"/>
                </a:lnTo>
                <a:lnTo>
                  <a:pt x="7047" y="1518"/>
                </a:lnTo>
                <a:lnTo>
                  <a:pt x="6995" y="1474"/>
                </a:lnTo>
                <a:lnTo>
                  <a:pt x="6938" y="1430"/>
                </a:lnTo>
                <a:lnTo>
                  <a:pt x="6875" y="1388"/>
                </a:lnTo>
                <a:lnTo>
                  <a:pt x="6807" y="1347"/>
                </a:lnTo>
                <a:lnTo>
                  <a:pt x="6733" y="1307"/>
                </a:lnTo>
                <a:lnTo>
                  <a:pt x="6655" y="1269"/>
                </a:lnTo>
                <a:lnTo>
                  <a:pt x="6572" y="1233"/>
                </a:lnTo>
                <a:lnTo>
                  <a:pt x="6485" y="1198"/>
                </a:lnTo>
                <a:lnTo>
                  <a:pt x="6393" y="1166"/>
                </a:lnTo>
                <a:lnTo>
                  <a:pt x="6297" y="1135"/>
                </a:lnTo>
                <a:lnTo>
                  <a:pt x="6197" y="1106"/>
                </a:lnTo>
                <a:lnTo>
                  <a:pt x="6093" y="1079"/>
                </a:lnTo>
                <a:lnTo>
                  <a:pt x="5987" y="1054"/>
                </a:lnTo>
                <a:lnTo>
                  <a:pt x="5877" y="1031"/>
                </a:lnTo>
                <a:lnTo>
                  <a:pt x="5764" y="1010"/>
                </a:lnTo>
                <a:lnTo>
                  <a:pt x="5649" y="992"/>
                </a:lnTo>
                <a:lnTo>
                  <a:pt x="5532" y="976"/>
                </a:lnTo>
                <a:lnTo>
                  <a:pt x="5413" y="963"/>
                </a:lnTo>
                <a:lnTo>
                  <a:pt x="5292" y="952"/>
                </a:lnTo>
                <a:lnTo>
                  <a:pt x="5170" y="943"/>
                </a:lnTo>
                <a:lnTo>
                  <a:pt x="5047" y="937"/>
                </a:lnTo>
                <a:lnTo>
                  <a:pt x="4924" y="933"/>
                </a:lnTo>
                <a:lnTo>
                  <a:pt x="4800" y="932"/>
                </a:lnTo>
                <a:lnTo>
                  <a:pt x="4676" y="933"/>
                </a:lnTo>
                <a:lnTo>
                  <a:pt x="4553" y="937"/>
                </a:lnTo>
                <a:lnTo>
                  <a:pt x="4430" y="943"/>
                </a:lnTo>
                <a:lnTo>
                  <a:pt x="4308" y="952"/>
                </a:lnTo>
                <a:lnTo>
                  <a:pt x="4187" y="963"/>
                </a:lnTo>
                <a:lnTo>
                  <a:pt x="4068" y="976"/>
                </a:lnTo>
                <a:lnTo>
                  <a:pt x="3951" y="992"/>
                </a:lnTo>
                <a:lnTo>
                  <a:pt x="3836" y="1010"/>
                </a:lnTo>
                <a:lnTo>
                  <a:pt x="3723" y="1031"/>
                </a:lnTo>
                <a:lnTo>
                  <a:pt x="3613" y="1054"/>
                </a:lnTo>
                <a:lnTo>
                  <a:pt x="3507" y="1079"/>
                </a:lnTo>
                <a:lnTo>
                  <a:pt x="3403" y="1106"/>
                </a:lnTo>
                <a:lnTo>
                  <a:pt x="3303" y="1135"/>
                </a:lnTo>
                <a:lnTo>
                  <a:pt x="3207" y="1166"/>
                </a:lnTo>
                <a:lnTo>
                  <a:pt x="3115" y="1198"/>
                </a:lnTo>
                <a:lnTo>
                  <a:pt x="3028" y="1233"/>
                </a:lnTo>
                <a:lnTo>
                  <a:pt x="2945" y="1269"/>
                </a:lnTo>
                <a:lnTo>
                  <a:pt x="2867" y="1307"/>
                </a:lnTo>
                <a:lnTo>
                  <a:pt x="2793" y="1347"/>
                </a:lnTo>
                <a:lnTo>
                  <a:pt x="2725" y="1388"/>
                </a:lnTo>
                <a:lnTo>
                  <a:pt x="2662" y="1430"/>
                </a:lnTo>
                <a:lnTo>
                  <a:pt x="2605" y="1474"/>
                </a:lnTo>
                <a:lnTo>
                  <a:pt x="2553" y="1518"/>
                </a:lnTo>
                <a:lnTo>
                  <a:pt x="2507" y="1564"/>
                </a:lnTo>
                <a:lnTo>
                  <a:pt x="2467" y="1610"/>
                </a:lnTo>
                <a:lnTo>
                  <a:pt x="2433" y="1657"/>
                </a:lnTo>
                <a:lnTo>
                  <a:pt x="2405" y="1705"/>
                </a:lnTo>
                <a:lnTo>
                  <a:pt x="2383" y="1753"/>
                </a:lnTo>
                <a:lnTo>
                  <a:pt x="2368" y="1802"/>
                </a:lnTo>
                <a:lnTo>
                  <a:pt x="2358" y="1851"/>
                </a:lnTo>
                <a:lnTo>
                  <a:pt x="2355" y="1900"/>
                </a:lnTo>
                <a:lnTo>
                  <a:pt x="0" y="1900"/>
                </a:lnTo>
                <a:lnTo>
                  <a:pt x="6" y="1804"/>
                </a:lnTo>
                <a:lnTo>
                  <a:pt x="25" y="1708"/>
                </a:lnTo>
                <a:lnTo>
                  <a:pt x="55" y="1612"/>
                </a:lnTo>
                <a:lnTo>
                  <a:pt x="98" y="1518"/>
                </a:lnTo>
                <a:lnTo>
                  <a:pt x="153" y="1424"/>
                </a:lnTo>
                <a:lnTo>
                  <a:pt x="220" y="1331"/>
                </a:lnTo>
                <a:lnTo>
                  <a:pt x="299" y="1240"/>
                </a:lnTo>
                <a:lnTo>
                  <a:pt x="389" y="1151"/>
                </a:lnTo>
                <a:lnTo>
                  <a:pt x="491" y="1063"/>
                </a:lnTo>
                <a:lnTo>
                  <a:pt x="603" y="978"/>
                </a:lnTo>
                <a:lnTo>
                  <a:pt x="727" y="895"/>
                </a:lnTo>
                <a:lnTo>
                  <a:pt x="860" y="815"/>
                </a:lnTo>
                <a:lnTo>
                  <a:pt x="1004" y="737"/>
                </a:lnTo>
                <a:lnTo>
                  <a:pt x="1158" y="662"/>
                </a:lnTo>
                <a:lnTo>
                  <a:pt x="1321" y="591"/>
                </a:lnTo>
                <a:lnTo>
                  <a:pt x="1493" y="523"/>
                </a:lnTo>
                <a:lnTo>
                  <a:pt x="1673" y="458"/>
                </a:lnTo>
                <a:lnTo>
                  <a:pt x="1862" y="398"/>
                </a:lnTo>
                <a:lnTo>
                  <a:pt x="2058" y="341"/>
                </a:lnTo>
                <a:lnTo>
                  <a:pt x="2261" y="288"/>
                </a:lnTo>
                <a:lnTo>
                  <a:pt x="2471" y="239"/>
                </a:lnTo>
                <a:lnTo>
                  <a:pt x="2686" y="194"/>
                </a:lnTo>
                <a:lnTo>
                  <a:pt x="2907" y="154"/>
                </a:lnTo>
                <a:lnTo>
                  <a:pt x="3133" y="118"/>
                </a:lnTo>
                <a:lnTo>
                  <a:pt x="3363" y="87"/>
                </a:lnTo>
                <a:lnTo>
                  <a:pt x="3597" y="61"/>
                </a:lnTo>
                <a:lnTo>
                  <a:pt x="3834" y="39"/>
                </a:lnTo>
                <a:lnTo>
                  <a:pt x="4073" y="22"/>
                </a:lnTo>
                <a:lnTo>
                  <a:pt x="4314" y="10"/>
                </a:lnTo>
                <a:lnTo>
                  <a:pt x="4557" y="2"/>
                </a:lnTo>
                <a:lnTo>
                  <a:pt x="4800" y="0"/>
                </a:lnTo>
                <a:lnTo>
                  <a:pt x="5043" y="2"/>
                </a:lnTo>
                <a:lnTo>
                  <a:pt x="5286" y="10"/>
                </a:lnTo>
                <a:lnTo>
                  <a:pt x="5527" y="22"/>
                </a:lnTo>
                <a:lnTo>
                  <a:pt x="5766" y="39"/>
                </a:lnTo>
                <a:lnTo>
                  <a:pt x="6003" y="61"/>
                </a:lnTo>
                <a:lnTo>
                  <a:pt x="6237" y="87"/>
                </a:lnTo>
                <a:lnTo>
                  <a:pt x="6467" y="118"/>
                </a:lnTo>
                <a:lnTo>
                  <a:pt x="6693" y="154"/>
                </a:lnTo>
                <a:lnTo>
                  <a:pt x="6914" y="194"/>
                </a:lnTo>
                <a:lnTo>
                  <a:pt x="7129" y="239"/>
                </a:lnTo>
                <a:lnTo>
                  <a:pt x="7339" y="288"/>
                </a:lnTo>
                <a:lnTo>
                  <a:pt x="7542" y="341"/>
                </a:lnTo>
                <a:lnTo>
                  <a:pt x="7738" y="398"/>
                </a:lnTo>
                <a:lnTo>
                  <a:pt x="7927" y="458"/>
                </a:lnTo>
                <a:lnTo>
                  <a:pt x="8107" y="523"/>
                </a:lnTo>
                <a:lnTo>
                  <a:pt x="8279" y="591"/>
                </a:lnTo>
                <a:lnTo>
                  <a:pt x="8442" y="662"/>
                </a:lnTo>
                <a:lnTo>
                  <a:pt x="8596" y="737"/>
                </a:lnTo>
                <a:lnTo>
                  <a:pt x="8740" y="815"/>
                </a:lnTo>
                <a:lnTo>
                  <a:pt x="8873" y="895"/>
                </a:lnTo>
                <a:lnTo>
                  <a:pt x="8997" y="978"/>
                </a:lnTo>
                <a:lnTo>
                  <a:pt x="9109" y="1063"/>
                </a:lnTo>
                <a:lnTo>
                  <a:pt x="9211" y="1151"/>
                </a:lnTo>
                <a:lnTo>
                  <a:pt x="9301" y="1240"/>
                </a:lnTo>
                <a:lnTo>
                  <a:pt x="9380" y="1331"/>
                </a:lnTo>
                <a:lnTo>
                  <a:pt x="9447" y="1424"/>
                </a:lnTo>
                <a:lnTo>
                  <a:pt x="9502" y="1518"/>
                </a:lnTo>
                <a:lnTo>
                  <a:pt x="9545" y="1612"/>
                </a:lnTo>
                <a:lnTo>
                  <a:pt x="9575" y="1708"/>
                </a:lnTo>
                <a:lnTo>
                  <a:pt x="9594" y="1804"/>
                </a:lnTo>
                <a:lnTo>
                  <a:pt x="9600" y="1900"/>
                </a:lnTo>
                <a:lnTo>
                  <a:pt x="10801" y="1900"/>
                </a:lnTo>
                <a:lnTo>
                  <a:pt x="8423" y="2841"/>
                </a:lnTo>
                <a:lnTo>
                  <a:pt x="6045" y="1900"/>
                </a:lnTo>
                <a:lnTo>
                  <a:pt x="7245" y="1900"/>
                </a:lnTo>
              </a:path>
            </a:pathLst>
          </a:cu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TextShape 3"/>
          <p:cNvSpPr txBox="1"/>
          <p:nvPr/>
        </p:nvSpPr>
        <p:spPr>
          <a:xfrm>
            <a:off x="0" y="216000"/>
            <a:ext cx="8568000" cy="1114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6000" spc="-1" strike="noStrike">
                <a:latin typeface="Source Sans Pro"/>
              </a:rPr>
              <a:t>Problema do display</a:t>
            </a:r>
            <a:endParaRPr b="0" lang="pt-BR" sz="6000" spc="-1" strike="noStrike"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LibreOffice/5.4.5.1$Linux_X86_64 LibreOffice_project/40m0$Build-1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2018-04-03T22:06:25Z</dcterms:created>
  <dc:creator/>
  <dc:description/>
  <dc:language>pt-BR</dc:language>
  <cp:lastModifiedBy/>
  <dcterms:modified xsi:type="dcterms:W3CDTF">2018-04-04T00:28:26Z</dcterms:modified>
  <cp:revision>2</cp:revision>
  <dc:subject/>
  <dc:title/>
</cp:coreProperties>
</file>