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Defense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Leonardo Lages e Thiago Lages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LÖVE2D Versão 11.1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de problemas de versões: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Versão &lt; 0.10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if button == 1 then</a:t>
            </a:r>
            <a:r>
              <a:rPr lang="en"/>
              <a:t> tem que ser trocado por </a:t>
            </a:r>
            <a:r>
              <a:rPr lang="en">
                <a:solidFill>
                  <a:srgbClr val="FF9900"/>
                </a:solidFill>
              </a:rPr>
              <a:t>if button == “l” then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Versão &lt; 11.0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</a:rPr>
              <a:t>graphics.setColor(1, 1, 1)</a:t>
            </a:r>
            <a:r>
              <a:rPr lang="en"/>
              <a:t> tem que ser trocado por </a:t>
            </a:r>
            <a:r>
              <a:rPr lang="en">
                <a:solidFill>
                  <a:srgbClr val="FF9900"/>
                </a:solidFill>
              </a:rPr>
              <a:t>graphics.setColor(255, 255, 255)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general.lua		function wait(time, object)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spawner.lua		delay entre inimigos aparecerem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tower.lua			delay entre cada tiro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projectile.lua		recebe o index na tabela para remover ao colidir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enemy.lua		recebe o index na tabela para remover ao morrer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jogo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com informação das torres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Tabela com informações dos inimigos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Tabela de percurso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Mapa é gerado de acordo com o percurso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Tratou colisão </a:t>
            </a:r>
            <a:r>
              <a:rPr lang="en"/>
              <a:t>círculo</a:t>
            </a:r>
            <a:r>
              <a:rPr lang="en"/>
              <a:t> x </a:t>
            </a:r>
            <a:r>
              <a:rPr lang="en"/>
              <a:t>círculo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Tratou colisão retângulo x círculo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