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7559675" cx="11998325"/>
  <p:notesSz cx="7559675" cy="10691800"/>
  <p:embeddedFontLst>
    <p:embeddedFont>
      <p:font typeface="Source Sans Pro Light"/>
      <p:regular r:id="rId16"/>
      <p:bold r:id="rId17"/>
      <p:italic r:id="rId18"/>
      <p:boldItalic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5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4.xml"/><Relationship Id="rId21" Type="http://schemas.openxmlformats.org/officeDocument/2006/relationships/font" Target="fonts/SourceSans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SourceSansProLight-bold.fntdata"/><Relationship Id="rId16" Type="http://schemas.openxmlformats.org/officeDocument/2006/relationships/font" Target="fonts/SourceSansProLight-regular.fntdata"/><Relationship Id="rId5" Type="http://schemas.openxmlformats.org/officeDocument/2006/relationships/slideMaster" Target="slideMasters/slideMaster3.xml"/><Relationship Id="rId19" Type="http://schemas.openxmlformats.org/officeDocument/2006/relationships/font" Target="fonts/SourceSansProLigh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SansPro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7" name="Shape 57"/>
          <p:cNvSpPr txBox="1"/>
          <p:nvPr>
            <p:ph idx="5"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Shape 58"/>
          <p:cNvSpPr txBox="1"/>
          <p:nvPr>
            <p:ph idx="6"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3"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3"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3"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Shape 103"/>
          <p:cNvSpPr txBox="1"/>
          <p:nvPr>
            <p:ph idx="3"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Shape 104"/>
          <p:cNvSpPr txBox="1"/>
          <p:nvPr>
            <p:ph idx="4"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Shape 109"/>
          <p:cNvSpPr txBox="1"/>
          <p:nvPr>
            <p:ph idx="3"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0" name="Shape 110"/>
          <p:cNvSpPr txBox="1"/>
          <p:nvPr>
            <p:ph idx="4"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Shape 111"/>
          <p:cNvSpPr txBox="1"/>
          <p:nvPr>
            <p:ph idx="5"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Shape 112"/>
          <p:cNvSpPr txBox="1"/>
          <p:nvPr>
            <p:ph idx="6"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2" name="Shape 122"/>
          <p:cNvSpPr txBox="1"/>
          <p:nvPr>
            <p:ph idx="1"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8" name="Shape 138"/>
          <p:cNvSpPr txBox="1"/>
          <p:nvPr>
            <p:ph idx="3"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Shape 143"/>
          <p:cNvSpPr txBox="1"/>
          <p:nvPr>
            <p:ph idx="3"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8" name="Shape 148"/>
          <p:cNvSpPr txBox="1"/>
          <p:nvPr>
            <p:ph idx="3"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7" name="Shape 157"/>
          <p:cNvSpPr txBox="1"/>
          <p:nvPr>
            <p:ph idx="3"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8" name="Shape 158"/>
          <p:cNvSpPr txBox="1"/>
          <p:nvPr>
            <p:ph idx="4"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2" name="Shape 162"/>
          <p:cNvSpPr txBox="1"/>
          <p:nvPr>
            <p:ph idx="2"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3" name="Shape 163"/>
          <p:cNvSpPr txBox="1"/>
          <p:nvPr>
            <p:ph idx="3"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4" name="Shape 164"/>
          <p:cNvSpPr txBox="1"/>
          <p:nvPr>
            <p:ph idx="4"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5" name="Shape 165"/>
          <p:cNvSpPr txBox="1"/>
          <p:nvPr>
            <p:ph idx="5"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6" name="Shape 166"/>
          <p:cNvSpPr txBox="1"/>
          <p:nvPr>
            <p:ph idx="6"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0"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" name="Shape 9"/>
          <p:cNvSpPr txBox="1"/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240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04617B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Relógio Arduino</a:t>
            </a:r>
            <a:endParaRPr b="0" sz="8000" strike="noStrike">
              <a:solidFill>
                <a:srgbClr val="04617B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Dupla:</a:t>
            </a:r>
            <a:endParaRPr b="1" sz="3600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Leonardo Lages de Alencar</a:t>
            </a:r>
            <a:endParaRPr b="1" sz="3600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Thiago Lages de Alencar</a:t>
            </a:r>
            <a:endParaRPr b="1" sz="3600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6000" y="288000"/>
            <a:ext cx="4901040" cy="5713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8280" y="3456000"/>
            <a:ext cx="1046160" cy="104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0280" y="3456000"/>
            <a:ext cx="1046160" cy="104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000" y="3456000"/>
            <a:ext cx="1046160" cy="104616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892440" y="432000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KEY1	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1900440" y="431388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KEY2	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2908440" y="431388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KEY3	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8120" y="720000"/>
            <a:ext cx="1516320" cy="6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6000" y="2082600"/>
            <a:ext cx="813960" cy="66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72000" y="2046600"/>
            <a:ext cx="87624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1008000" y="2626920"/>
            <a:ext cx="50112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ON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1884240" y="2621520"/>
            <a:ext cx="61236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OFF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24000" y="2181240"/>
            <a:ext cx="360000" cy="482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12000" y="2181240"/>
            <a:ext cx="360000" cy="482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00000" y="2181240"/>
            <a:ext cx="360000" cy="482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88000" y="2181240"/>
            <a:ext cx="360000" cy="482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x="4968000" y="2232000"/>
            <a:ext cx="1728000" cy="648000"/>
          </a:xfrm>
          <a:custGeom>
            <a:pathLst>
              <a:path extrusionOk="0" h="1801" w="4802">
                <a:moveTo>
                  <a:pt x="4801" y="450"/>
                </a:moveTo>
                <a:lnTo>
                  <a:pt x="1200" y="450"/>
                </a:lnTo>
                <a:lnTo>
                  <a:pt x="1200" y="0"/>
                </a:lnTo>
                <a:lnTo>
                  <a:pt x="0" y="900"/>
                </a:lnTo>
                <a:lnTo>
                  <a:pt x="1200" y="1800"/>
                </a:lnTo>
                <a:lnTo>
                  <a:pt x="1200" y="1350"/>
                </a:lnTo>
                <a:lnTo>
                  <a:pt x="4801" y="1350"/>
                </a:lnTo>
                <a:lnTo>
                  <a:pt x="4801" y="450"/>
                </a:lnTo>
              </a:path>
            </a:pathLst>
          </a:custGeom>
          <a:solidFill>
            <a:srgbClr val="CFE7F5"/>
          </a:solidFill>
          <a:ln>
            <a:noFill/>
          </a:ln>
        </p:spPr>
      </p:sp>
      <p:sp>
        <p:nvSpPr>
          <p:cNvPr id="194" name="Shape 194"/>
          <p:cNvSpPr txBox="1"/>
          <p:nvPr/>
        </p:nvSpPr>
        <p:spPr>
          <a:xfrm>
            <a:off x="1152000" y="1656000"/>
            <a:ext cx="106488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Alarme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0" y="192960"/>
            <a:ext cx="442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6000" strike="noStrike">
                <a:latin typeface="Source Sans Pro"/>
                <a:ea typeface="Source Sans Pro"/>
                <a:cs typeface="Source Sans Pro"/>
                <a:sym typeface="Source Sans Pro"/>
              </a:rPr>
              <a:t>6 modos</a:t>
            </a:r>
            <a:endParaRPr b="0" sz="60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0" y="1080000"/>
            <a:ext cx="6408000" cy="386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latin typeface="Source Sans Pro"/>
                <a:ea typeface="Source Sans Pro"/>
                <a:cs typeface="Source Sans Pro"/>
                <a:sym typeface="Source Sans Pro"/>
              </a:rPr>
              <a:t>* Normal</a:t>
            </a:r>
            <a:endParaRPr b="0" sz="32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latin typeface="Source Sans Pro"/>
                <a:ea typeface="Source Sans Pro"/>
                <a:cs typeface="Source Sans Pro"/>
                <a:sym typeface="Source Sans Pro"/>
              </a:rPr>
              <a:t>* Alterando hora</a:t>
            </a:r>
            <a:endParaRPr b="0" sz="32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latin typeface="Source Sans Pro"/>
                <a:ea typeface="Source Sans Pro"/>
                <a:cs typeface="Source Sans Pro"/>
                <a:sym typeface="Source Sans Pro"/>
              </a:rPr>
              <a:t>* Alterando minuto</a:t>
            </a:r>
            <a:endParaRPr b="0" sz="32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latin typeface="Source Sans Pro"/>
                <a:ea typeface="Source Sans Pro"/>
                <a:cs typeface="Source Sans Pro"/>
                <a:sym typeface="Source Sans Pro"/>
              </a:rPr>
              <a:t>* Alarme</a:t>
            </a:r>
            <a:endParaRPr b="0" sz="32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latin typeface="Source Sans Pro"/>
                <a:ea typeface="Source Sans Pro"/>
                <a:cs typeface="Source Sans Pro"/>
                <a:sym typeface="Source Sans Pro"/>
              </a:rPr>
              <a:t>* Alterando hora do alarme</a:t>
            </a:r>
            <a:endParaRPr b="0" sz="32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200" strike="noStrike">
                <a:latin typeface="Source Sans Pro"/>
                <a:ea typeface="Source Sans Pro"/>
                <a:cs typeface="Source Sans Pro"/>
                <a:sym typeface="Source Sans Pro"/>
              </a:rPr>
              <a:t>* Alterando minuto do alarme</a:t>
            </a:r>
            <a:endParaRPr b="0" sz="3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5976000" y="2952000"/>
            <a:ext cx="848520" cy="1492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9600" strike="noStrike"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sz="96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5976360" y="2952000"/>
            <a:ext cx="848520" cy="1492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9600" strike="noStrike"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sz="96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3903480" y="1531440"/>
            <a:ext cx="848520" cy="1492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9600" strike="noStrike"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sz="96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1680" y="2014200"/>
            <a:ext cx="1516320" cy="6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4520" y="3456000"/>
            <a:ext cx="1516320" cy="6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5092200" y="161712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Relógio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7056000" y="3058920"/>
            <a:ext cx="106488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Alarme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00" y="4500000"/>
            <a:ext cx="7416000" cy="28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7840" y="1764000"/>
            <a:ext cx="1046160" cy="1046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1712875" y="2521195"/>
            <a:ext cx="8640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KEY3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000" y="1980000"/>
            <a:ext cx="1516320" cy="6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304200" y="154800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Relógio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0000" y="1980000"/>
            <a:ext cx="1516320" cy="6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3651120" y="1548000"/>
            <a:ext cx="106488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Alarme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6640" y="1476000"/>
            <a:ext cx="711360" cy="71136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/>
          <p:nvPr/>
        </p:nvSpPr>
        <p:spPr>
          <a:xfrm rot="10800000">
            <a:off x="2736000" y="2124000"/>
            <a:ext cx="609840" cy="288000"/>
          </a:xfrm>
          <a:custGeom>
            <a:pathLst>
              <a:path extrusionOk="0" h="802" w="1696">
                <a:moveTo>
                  <a:pt x="1695" y="200"/>
                </a:moveTo>
                <a:lnTo>
                  <a:pt x="423" y="200"/>
                </a:lnTo>
                <a:lnTo>
                  <a:pt x="423" y="0"/>
                </a:lnTo>
                <a:lnTo>
                  <a:pt x="0" y="400"/>
                </a:lnTo>
                <a:lnTo>
                  <a:pt x="423" y="801"/>
                </a:lnTo>
                <a:lnTo>
                  <a:pt x="423" y="600"/>
                </a:lnTo>
                <a:lnTo>
                  <a:pt x="1695" y="600"/>
                </a:lnTo>
                <a:lnTo>
                  <a:pt x="1695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21" name="Shape 221"/>
          <p:cNvSpPr txBox="1"/>
          <p:nvPr/>
        </p:nvSpPr>
        <p:spPr>
          <a:xfrm>
            <a:off x="0" y="432000"/>
            <a:ext cx="4124880" cy="72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400" strike="noStrike">
                <a:latin typeface="Source Sans Pro"/>
                <a:ea typeface="Source Sans Pro"/>
                <a:cs typeface="Source Sans Pro"/>
                <a:sym typeface="Source Sans Pro"/>
              </a:rPr>
              <a:t>Mudar o modo</a:t>
            </a:r>
            <a:endParaRPr b="0" sz="44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3840" y="3744000"/>
            <a:ext cx="1046160" cy="104616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2664000" y="4498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KEY3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000" y="3960000"/>
            <a:ext cx="1516320" cy="6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340200" y="3528000"/>
            <a:ext cx="106488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Alarme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6000" y="3960000"/>
            <a:ext cx="1516320" cy="6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4587120" y="352800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Relógio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2640" y="3456000"/>
            <a:ext cx="711360" cy="71136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 rot="10800000">
            <a:off x="3672000" y="4104000"/>
            <a:ext cx="609840" cy="288000"/>
          </a:xfrm>
          <a:custGeom>
            <a:pathLst>
              <a:path extrusionOk="0" h="802" w="1696">
                <a:moveTo>
                  <a:pt x="1695" y="200"/>
                </a:moveTo>
                <a:lnTo>
                  <a:pt x="423" y="200"/>
                </a:lnTo>
                <a:lnTo>
                  <a:pt x="423" y="0"/>
                </a:lnTo>
                <a:lnTo>
                  <a:pt x="0" y="400"/>
                </a:lnTo>
                <a:lnTo>
                  <a:pt x="423" y="801"/>
                </a:lnTo>
                <a:lnTo>
                  <a:pt x="423" y="600"/>
                </a:lnTo>
                <a:lnTo>
                  <a:pt x="1695" y="600"/>
                </a:lnTo>
                <a:lnTo>
                  <a:pt x="1695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pic>
        <p:nvPicPr>
          <p:cNvPr id="230" name="Shape 2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15680" y="1857600"/>
            <a:ext cx="360000" cy="482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4999680" y="2375280"/>
            <a:ext cx="83376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LED4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4000" y="3765240"/>
            <a:ext cx="360000" cy="482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1728000" y="4282920"/>
            <a:ext cx="83376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LED4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3420000" y="2735575"/>
            <a:ext cx="2996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</a:rPr>
              <a:t>Modo Alarme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4356000" y="4896000"/>
            <a:ext cx="2996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</a:rPr>
              <a:t>Modo Normal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9520" y="1728000"/>
            <a:ext cx="1046160" cy="104616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1939680" y="2482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KEY1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680" y="1944000"/>
            <a:ext cx="1516320" cy="6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371880" y="151200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Relógio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8320" y="1440000"/>
            <a:ext cx="711360" cy="71136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/>
          <p:nvPr/>
        </p:nvSpPr>
        <p:spPr>
          <a:xfrm rot="10800000">
            <a:off x="2947680" y="2088000"/>
            <a:ext cx="609840" cy="288000"/>
          </a:xfrm>
          <a:custGeom>
            <a:pathLst>
              <a:path extrusionOk="0" h="802" w="1696">
                <a:moveTo>
                  <a:pt x="1695" y="200"/>
                </a:moveTo>
                <a:lnTo>
                  <a:pt x="423" y="200"/>
                </a:lnTo>
                <a:lnTo>
                  <a:pt x="423" y="0"/>
                </a:lnTo>
                <a:lnTo>
                  <a:pt x="0" y="400"/>
                </a:lnTo>
                <a:lnTo>
                  <a:pt x="423" y="801"/>
                </a:lnTo>
                <a:lnTo>
                  <a:pt x="423" y="600"/>
                </a:lnTo>
                <a:lnTo>
                  <a:pt x="1695" y="600"/>
                </a:lnTo>
                <a:lnTo>
                  <a:pt x="1695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pic>
        <p:nvPicPr>
          <p:cNvPr id="246" name="Shape 2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83680" y="1677240"/>
            <a:ext cx="360000" cy="482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/>
        </p:nvSpPr>
        <p:spPr>
          <a:xfrm>
            <a:off x="3667680" y="2194920"/>
            <a:ext cx="83376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LED1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45720" y="1650600"/>
            <a:ext cx="813960" cy="66888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x="4617720" y="2194920"/>
            <a:ext cx="50112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ON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50" name="Shape 2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7680" y="1944000"/>
            <a:ext cx="1516320" cy="6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5663880" y="151200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Relógio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-36000" y="432000"/>
            <a:ext cx="6130800" cy="72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400" strike="noStrike">
                <a:latin typeface="Source Sans Pro"/>
                <a:ea typeface="Source Sans Pro"/>
                <a:cs typeface="Source Sans Pro"/>
                <a:sym typeface="Source Sans Pro"/>
              </a:rPr>
              <a:t>Ligar/Desligar Alarme</a:t>
            </a:r>
            <a:endParaRPr b="0" sz="44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000" y="4104000"/>
            <a:ext cx="1046160" cy="104616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3710160" y="4858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KEY1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9680" y="4320000"/>
            <a:ext cx="1516320" cy="6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5735880" y="388800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Relógio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18800" y="3816000"/>
            <a:ext cx="711360" cy="71136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/>
          <p:nvPr/>
        </p:nvSpPr>
        <p:spPr>
          <a:xfrm rot="10800000">
            <a:off x="4788000" y="4464000"/>
            <a:ext cx="609840" cy="288000"/>
          </a:xfrm>
          <a:custGeom>
            <a:pathLst>
              <a:path extrusionOk="0" h="802" w="1696">
                <a:moveTo>
                  <a:pt x="1695" y="200"/>
                </a:moveTo>
                <a:lnTo>
                  <a:pt x="423" y="200"/>
                </a:lnTo>
                <a:lnTo>
                  <a:pt x="423" y="0"/>
                </a:lnTo>
                <a:lnTo>
                  <a:pt x="0" y="400"/>
                </a:lnTo>
                <a:lnTo>
                  <a:pt x="423" y="801"/>
                </a:lnTo>
                <a:lnTo>
                  <a:pt x="423" y="600"/>
                </a:lnTo>
                <a:lnTo>
                  <a:pt x="1695" y="600"/>
                </a:lnTo>
                <a:lnTo>
                  <a:pt x="1695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pic>
        <p:nvPicPr>
          <p:cNvPr id="259" name="Shape 2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7680" y="4053240"/>
            <a:ext cx="360000" cy="482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211680" y="4570920"/>
            <a:ext cx="83376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LED1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9720" y="4026600"/>
            <a:ext cx="813960" cy="66888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1161720" y="4570920"/>
            <a:ext cx="50112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ON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1680" y="4320000"/>
            <a:ext cx="1516320" cy="6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2207880" y="388800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Relógio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/>
        </p:nvSpPr>
        <p:spPr>
          <a:xfrm>
            <a:off x="371880" y="1512360"/>
            <a:ext cx="106488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Alarme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680" y="1944360"/>
            <a:ext cx="1516320" cy="6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9520" y="1728000"/>
            <a:ext cx="1046160" cy="104616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/>
        </p:nvSpPr>
        <p:spPr>
          <a:xfrm>
            <a:off x="1939680" y="2482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KEY3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8320" y="1440000"/>
            <a:ext cx="711360" cy="71136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2808000" y="1915920"/>
            <a:ext cx="3060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+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0000" y="1728000"/>
            <a:ext cx="1046160" cy="104616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/>
        </p:nvSpPr>
        <p:spPr>
          <a:xfrm>
            <a:off x="3170160" y="2482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KEY1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8800" y="1440000"/>
            <a:ext cx="711360" cy="71136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/>
          <p:nvPr/>
        </p:nvSpPr>
        <p:spPr>
          <a:xfrm rot="10800000">
            <a:off x="4214160" y="2016000"/>
            <a:ext cx="609840" cy="288000"/>
          </a:xfrm>
          <a:custGeom>
            <a:pathLst>
              <a:path extrusionOk="0" h="802" w="1696">
                <a:moveTo>
                  <a:pt x="1695" y="200"/>
                </a:moveTo>
                <a:lnTo>
                  <a:pt x="423" y="200"/>
                </a:lnTo>
                <a:lnTo>
                  <a:pt x="423" y="0"/>
                </a:lnTo>
                <a:lnTo>
                  <a:pt x="0" y="400"/>
                </a:lnTo>
                <a:lnTo>
                  <a:pt x="423" y="801"/>
                </a:lnTo>
                <a:lnTo>
                  <a:pt x="423" y="600"/>
                </a:lnTo>
                <a:lnTo>
                  <a:pt x="1695" y="600"/>
                </a:lnTo>
                <a:lnTo>
                  <a:pt x="1695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79" name="Shape 279"/>
          <p:cNvSpPr txBox="1"/>
          <p:nvPr/>
        </p:nvSpPr>
        <p:spPr>
          <a:xfrm>
            <a:off x="0" y="432000"/>
            <a:ext cx="9639000" cy="72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400" strike="noStrike">
                <a:latin typeface="Source Sans Pro"/>
                <a:ea typeface="Source Sans Pro"/>
                <a:cs typeface="Source Sans Pro"/>
                <a:sym typeface="Source Sans Pro"/>
              </a:rPr>
              <a:t>Alterar as horas do relógio/alarme</a:t>
            </a:r>
            <a:endParaRPr b="0" sz="44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5164200" y="143820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Relógio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000" y="1870200"/>
            <a:ext cx="1516320" cy="6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27760" y="2908080"/>
            <a:ext cx="1046160" cy="104616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/>
        </p:nvSpPr>
        <p:spPr>
          <a:xfrm>
            <a:off x="9637920" y="366300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KEY1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46560" y="2620080"/>
            <a:ext cx="711360" cy="71136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10456920" y="3016080"/>
            <a:ext cx="42012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ou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6" name="Shape 2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8240" y="2908080"/>
            <a:ext cx="1046160" cy="104616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/>
          <p:nvPr/>
        </p:nvSpPr>
        <p:spPr>
          <a:xfrm>
            <a:off x="10868400" y="366300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KEY2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8" name="Shape 2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77040" y="2620080"/>
            <a:ext cx="711360" cy="71136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/>
        </p:nvSpPr>
        <p:spPr>
          <a:xfrm>
            <a:off x="9396000" y="4024080"/>
            <a:ext cx="1105920" cy="36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 strike="noStrike">
                <a:latin typeface="Source Sans Pro"/>
                <a:ea typeface="Source Sans Pro"/>
                <a:cs typeface="Source Sans Pro"/>
                <a:sym typeface="Source Sans Pro"/>
              </a:rPr>
              <a:t>+1 hora</a:t>
            </a:r>
            <a:endParaRPr b="0" sz="20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10748160" y="4024080"/>
            <a:ext cx="984240" cy="36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 strike="noStrike">
                <a:latin typeface="Source Sans Pro"/>
                <a:ea typeface="Source Sans Pro"/>
                <a:cs typeface="Source Sans Pro"/>
                <a:sym typeface="Source Sans Pro"/>
              </a:rPr>
              <a:t>-1 hora</a:t>
            </a:r>
            <a:endParaRPr b="0" sz="20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91" name="Shape 2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63680" y="1677600"/>
            <a:ext cx="360000" cy="482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/>
        </p:nvSpPr>
        <p:spPr>
          <a:xfrm>
            <a:off x="6547680" y="2195280"/>
            <a:ext cx="83376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LED3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371880" y="424872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Relógio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680" y="4680720"/>
            <a:ext cx="1516320" cy="6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9520" y="4464360"/>
            <a:ext cx="1046160" cy="104616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1939680" y="521928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KEY3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8320" y="4176360"/>
            <a:ext cx="711360" cy="71136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/>
        </p:nvSpPr>
        <p:spPr>
          <a:xfrm>
            <a:off x="2808000" y="4652280"/>
            <a:ext cx="3060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+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0000" y="4464360"/>
            <a:ext cx="1046160" cy="104616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3170160" y="521928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KEY1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8800" y="4176360"/>
            <a:ext cx="711360" cy="71136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/>
          <p:nvPr/>
        </p:nvSpPr>
        <p:spPr>
          <a:xfrm rot="10800000">
            <a:off x="4214160" y="4752360"/>
            <a:ext cx="609840" cy="288000"/>
          </a:xfrm>
          <a:custGeom>
            <a:pathLst>
              <a:path extrusionOk="0" h="802" w="1696">
                <a:moveTo>
                  <a:pt x="1695" y="200"/>
                </a:moveTo>
                <a:lnTo>
                  <a:pt x="423" y="200"/>
                </a:lnTo>
                <a:lnTo>
                  <a:pt x="423" y="0"/>
                </a:lnTo>
                <a:lnTo>
                  <a:pt x="0" y="400"/>
                </a:lnTo>
                <a:lnTo>
                  <a:pt x="423" y="801"/>
                </a:lnTo>
                <a:lnTo>
                  <a:pt x="423" y="600"/>
                </a:lnTo>
                <a:lnTo>
                  <a:pt x="1695" y="600"/>
                </a:lnTo>
                <a:lnTo>
                  <a:pt x="1695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03" name="Shape 303"/>
          <p:cNvSpPr txBox="1"/>
          <p:nvPr/>
        </p:nvSpPr>
        <p:spPr>
          <a:xfrm>
            <a:off x="5164200" y="4174560"/>
            <a:ext cx="106488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Alarme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04" name="Shape 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000" y="4606560"/>
            <a:ext cx="1516320" cy="6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63680" y="4485960"/>
            <a:ext cx="360000" cy="482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/>
        </p:nvSpPr>
        <p:spPr>
          <a:xfrm>
            <a:off x="6547680" y="5003640"/>
            <a:ext cx="83376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LED3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7" name="Shape 307"/>
          <p:cNvSpPr/>
          <p:nvPr/>
        </p:nvSpPr>
        <p:spPr>
          <a:xfrm rot="-9000000">
            <a:off x="7677360" y="2474280"/>
            <a:ext cx="1578600" cy="288000"/>
          </a:xfrm>
          <a:custGeom>
            <a:pathLst>
              <a:path extrusionOk="0" h="802" w="4387">
                <a:moveTo>
                  <a:pt x="4386" y="200"/>
                </a:moveTo>
                <a:lnTo>
                  <a:pt x="1096" y="200"/>
                </a:lnTo>
                <a:lnTo>
                  <a:pt x="1096" y="0"/>
                </a:lnTo>
                <a:lnTo>
                  <a:pt x="0" y="399"/>
                </a:lnTo>
                <a:lnTo>
                  <a:pt x="1096" y="801"/>
                </a:lnTo>
                <a:lnTo>
                  <a:pt x="1097" y="600"/>
                </a:lnTo>
                <a:lnTo>
                  <a:pt x="4386" y="600"/>
                </a:lnTo>
                <a:lnTo>
                  <a:pt x="4386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08" name="Shape 308"/>
          <p:cNvSpPr/>
          <p:nvPr/>
        </p:nvSpPr>
        <p:spPr>
          <a:xfrm rot="9000000">
            <a:off x="7659360" y="4191120"/>
            <a:ext cx="1578600" cy="288000"/>
          </a:xfrm>
          <a:custGeom>
            <a:pathLst>
              <a:path extrusionOk="0" h="802" w="4387">
                <a:moveTo>
                  <a:pt x="4386" y="200"/>
                </a:moveTo>
                <a:lnTo>
                  <a:pt x="1096" y="200"/>
                </a:lnTo>
                <a:lnTo>
                  <a:pt x="1096" y="0"/>
                </a:lnTo>
                <a:lnTo>
                  <a:pt x="0" y="400"/>
                </a:lnTo>
                <a:lnTo>
                  <a:pt x="1095" y="801"/>
                </a:lnTo>
                <a:lnTo>
                  <a:pt x="1096" y="600"/>
                </a:lnTo>
                <a:lnTo>
                  <a:pt x="4385" y="600"/>
                </a:lnTo>
                <a:lnTo>
                  <a:pt x="4386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09" name="Shape 309"/>
          <p:cNvSpPr txBox="1"/>
          <p:nvPr/>
        </p:nvSpPr>
        <p:spPr>
          <a:xfrm>
            <a:off x="4968000" y="2789450"/>
            <a:ext cx="31554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</a:rPr>
              <a:t>Alterando hora do relógio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4968000" y="5616338"/>
            <a:ext cx="2996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</a:rPr>
              <a:t>Alterando hora do alarme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371880" y="1512360"/>
            <a:ext cx="106488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Alarme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16" name="Shape 3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680" y="1944360"/>
            <a:ext cx="1516320" cy="6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9520" y="1728000"/>
            <a:ext cx="1046160" cy="104616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/>
          <p:nvPr/>
        </p:nvSpPr>
        <p:spPr>
          <a:xfrm>
            <a:off x="1939680" y="2482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KEY3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19" name="Shape 3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8320" y="1440000"/>
            <a:ext cx="711360" cy="71136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 txBox="1"/>
          <p:nvPr/>
        </p:nvSpPr>
        <p:spPr>
          <a:xfrm>
            <a:off x="2808000" y="1915920"/>
            <a:ext cx="3060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+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0000" y="1728000"/>
            <a:ext cx="1046160" cy="104616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3170160" y="2482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KEY2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8800" y="1440000"/>
            <a:ext cx="711360" cy="7113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/>
          <p:nvPr/>
        </p:nvSpPr>
        <p:spPr>
          <a:xfrm rot="10800000">
            <a:off x="4214160" y="2016000"/>
            <a:ext cx="609840" cy="288000"/>
          </a:xfrm>
          <a:custGeom>
            <a:pathLst>
              <a:path extrusionOk="0" h="802" w="1696">
                <a:moveTo>
                  <a:pt x="1695" y="200"/>
                </a:moveTo>
                <a:lnTo>
                  <a:pt x="423" y="200"/>
                </a:lnTo>
                <a:lnTo>
                  <a:pt x="423" y="0"/>
                </a:lnTo>
                <a:lnTo>
                  <a:pt x="0" y="400"/>
                </a:lnTo>
                <a:lnTo>
                  <a:pt x="423" y="801"/>
                </a:lnTo>
                <a:lnTo>
                  <a:pt x="423" y="600"/>
                </a:lnTo>
                <a:lnTo>
                  <a:pt x="1695" y="600"/>
                </a:lnTo>
                <a:lnTo>
                  <a:pt x="1695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25" name="Shape 325"/>
          <p:cNvSpPr txBox="1"/>
          <p:nvPr/>
        </p:nvSpPr>
        <p:spPr>
          <a:xfrm>
            <a:off x="0" y="432000"/>
            <a:ext cx="10341360" cy="72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400" strike="noStrike">
                <a:latin typeface="Source Sans Pro"/>
                <a:ea typeface="Source Sans Pro"/>
                <a:cs typeface="Source Sans Pro"/>
                <a:sym typeface="Source Sans Pro"/>
              </a:rPr>
              <a:t>Alterar os minutos do relógio/alarme</a:t>
            </a:r>
            <a:endParaRPr b="0" sz="44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5164200" y="143820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Relógio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27" name="Shape 3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000" y="1870200"/>
            <a:ext cx="1516320" cy="6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27760" y="2908080"/>
            <a:ext cx="1046160" cy="104616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/>
        </p:nvSpPr>
        <p:spPr>
          <a:xfrm>
            <a:off x="9637920" y="366300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KEY1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0" name="Shape 3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46560" y="2620080"/>
            <a:ext cx="711360" cy="71136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/>
          <p:nvPr/>
        </p:nvSpPr>
        <p:spPr>
          <a:xfrm>
            <a:off x="10456920" y="3016080"/>
            <a:ext cx="42012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ou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2" name="Shape 3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8240" y="2908080"/>
            <a:ext cx="1046160" cy="10461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 txBox="1"/>
          <p:nvPr/>
        </p:nvSpPr>
        <p:spPr>
          <a:xfrm>
            <a:off x="10868400" y="366300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KEY2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4" name="Shape 3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77040" y="2620080"/>
            <a:ext cx="711360" cy="71136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 txBox="1"/>
          <p:nvPr/>
        </p:nvSpPr>
        <p:spPr>
          <a:xfrm>
            <a:off x="9396000" y="4024080"/>
            <a:ext cx="1008360" cy="36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 strike="noStrike">
                <a:latin typeface="Source Sans Pro"/>
                <a:ea typeface="Source Sans Pro"/>
                <a:cs typeface="Source Sans Pro"/>
                <a:sym typeface="Source Sans Pro"/>
              </a:rPr>
              <a:t>+1 min</a:t>
            </a:r>
            <a:endParaRPr b="0" sz="20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10748160" y="4024080"/>
            <a:ext cx="886680" cy="36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 strike="noStrike">
                <a:latin typeface="Source Sans Pro"/>
                <a:ea typeface="Source Sans Pro"/>
                <a:cs typeface="Source Sans Pro"/>
                <a:sym typeface="Source Sans Pro"/>
              </a:rPr>
              <a:t>-1 min</a:t>
            </a:r>
            <a:endParaRPr b="0" sz="20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7" name="Shape 3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63680" y="1677600"/>
            <a:ext cx="360000" cy="482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 txBox="1"/>
          <p:nvPr/>
        </p:nvSpPr>
        <p:spPr>
          <a:xfrm>
            <a:off x="6547680" y="2195280"/>
            <a:ext cx="83376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LED2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371880" y="424872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Relógio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40" name="Shape 3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680" y="4680720"/>
            <a:ext cx="1516320" cy="6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9520" y="4464360"/>
            <a:ext cx="1046160" cy="104616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/>
          <p:nvPr/>
        </p:nvSpPr>
        <p:spPr>
          <a:xfrm>
            <a:off x="1939680" y="521928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KEY3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8320" y="4176360"/>
            <a:ext cx="711360" cy="71136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 txBox="1"/>
          <p:nvPr/>
        </p:nvSpPr>
        <p:spPr>
          <a:xfrm>
            <a:off x="2808000" y="4652280"/>
            <a:ext cx="3060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+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45" name="Shape 3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0000" y="4464360"/>
            <a:ext cx="1046160" cy="104616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 txBox="1"/>
          <p:nvPr/>
        </p:nvSpPr>
        <p:spPr>
          <a:xfrm>
            <a:off x="3170160" y="521928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KEY2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47" name="Shape 3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8800" y="4176360"/>
            <a:ext cx="711360" cy="71136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/>
          <p:nvPr/>
        </p:nvSpPr>
        <p:spPr>
          <a:xfrm rot="10800000">
            <a:off x="4214160" y="4752360"/>
            <a:ext cx="609840" cy="288000"/>
          </a:xfrm>
          <a:custGeom>
            <a:pathLst>
              <a:path extrusionOk="0" h="802" w="1696">
                <a:moveTo>
                  <a:pt x="1695" y="200"/>
                </a:moveTo>
                <a:lnTo>
                  <a:pt x="423" y="200"/>
                </a:lnTo>
                <a:lnTo>
                  <a:pt x="423" y="0"/>
                </a:lnTo>
                <a:lnTo>
                  <a:pt x="0" y="400"/>
                </a:lnTo>
                <a:lnTo>
                  <a:pt x="423" y="801"/>
                </a:lnTo>
                <a:lnTo>
                  <a:pt x="423" y="600"/>
                </a:lnTo>
                <a:lnTo>
                  <a:pt x="1695" y="600"/>
                </a:lnTo>
                <a:lnTo>
                  <a:pt x="1695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49" name="Shape 349"/>
          <p:cNvSpPr txBox="1"/>
          <p:nvPr/>
        </p:nvSpPr>
        <p:spPr>
          <a:xfrm>
            <a:off x="5164200" y="4174560"/>
            <a:ext cx="106488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Alarme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000" y="4606560"/>
            <a:ext cx="1516320" cy="6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63680" y="4485960"/>
            <a:ext cx="360000" cy="48276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 txBox="1"/>
          <p:nvPr/>
        </p:nvSpPr>
        <p:spPr>
          <a:xfrm>
            <a:off x="6547680" y="5003640"/>
            <a:ext cx="83376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LED2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3" name="Shape 353"/>
          <p:cNvSpPr/>
          <p:nvPr/>
        </p:nvSpPr>
        <p:spPr>
          <a:xfrm rot="-9000000">
            <a:off x="7677360" y="2474280"/>
            <a:ext cx="1578600" cy="288000"/>
          </a:xfrm>
          <a:custGeom>
            <a:pathLst>
              <a:path extrusionOk="0" h="802" w="4387">
                <a:moveTo>
                  <a:pt x="4386" y="200"/>
                </a:moveTo>
                <a:lnTo>
                  <a:pt x="1096" y="200"/>
                </a:lnTo>
                <a:lnTo>
                  <a:pt x="1096" y="0"/>
                </a:lnTo>
                <a:lnTo>
                  <a:pt x="0" y="399"/>
                </a:lnTo>
                <a:lnTo>
                  <a:pt x="1096" y="801"/>
                </a:lnTo>
                <a:lnTo>
                  <a:pt x="1097" y="600"/>
                </a:lnTo>
                <a:lnTo>
                  <a:pt x="4386" y="600"/>
                </a:lnTo>
                <a:lnTo>
                  <a:pt x="4386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54" name="Shape 354"/>
          <p:cNvSpPr/>
          <p:nvPr/>
        </p:nvSpPr>
        <p:spPr>
          <a:xfrm rot="9000000">
            <a:off x="7659360" y="4191120"/>
            <a:ext cx="1578600" cy="288000"/>
          </a:xfrm>
          <a:custGeom>
            <a:pathLst>
              <a:path extrusionOk="0" h="802" w="4387">
                <a:moveTo>
                  <a:pt x="4386" y="200"/>
                </a:moveTo>
                <a:lnTo>
                  <a:pt x="1096" y="200"/>
                </a:lnTo>
                <a:lnTo>
                  <a:pt x="1096" y="0"/>
                </a:lnTo>
                <a:lnTo>
                  <a:pt x="0" y="400"/>
                </a:lnTo>
                <a:lnTo>
                  <a:pt x="1095" y="801"/>
                </a:lnTo>
                <a:lnTo>
                  <a:pt x="1096" y="600"/>
                </a:lnTo>
                <a:lnTo>
                  <a:pt x="4385" y="600"/>
                </a:lnTo>
                <a:lnTo>
                  <a:pt x="4386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55" name="Shape 355"/>
          <p:cNvSpPr txBox="1"/>
          <p:nvPr/>
        </p:nvSpPr>
        <p:spPr>
          <a:xfrm>
            <a:off x="4989788" y="2681263"/>
            <a:ext cx="36543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</a:rPr>
              <a:t>Alterando minuto do relógio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4989788" y="5327463"/>
            <a:ext cx="36543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</a:rPr>
              <a:t>Alterando minuto do alarme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Shape 3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1840" y="1728000"/>
            <a:ext cx="1046160" cy="104616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 txBox="1"/>
          <p:nvPr/>
        </p:nvSpPr>
        <p:spPr>
          <a:xfrm>
            <a:off x="1872000" y="2482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KEY2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000" y="1944000"/>
            <a:ext cx="1516320" cy="6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/>
        </p:nvSpPr>
        <p:spPr>
          <a:xfrm>
            <a:off x="340200" y="1512000"/>
            <a:ext cx="106488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Alarme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65" name="Shape 3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0640" y="1440000"/>
            <a:ext cx="711360" cy="71136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/>
          <p:nvPr/>
        </p:nvSpPr>
        <p:spPr>
          <a:xfrm rot="10800000">
            <a:off x="2880000" y="2088000"/>
            <a:ext cx="609840" cy="288000"/>
          </a:xfrm>
          <a:custGeom>
            <a:pathLst>
              <a:path extrusionOk="0" h="802" w="1696">
                <a:moveTo>
                  <a:pt x="1695" y="200"/>
                </a:moveTo>
                <a:lnTo>
                  <a:pt x="423" y="200"/>
                </a:lnTo>
                <a:lnTo>
                  <a:pt x="423" y="0"/>
                </a:lnTo>
                <a:lnTo>
                  <a:pt x="0" y="400"/>
                </a:lnTo>
                <a:lnTo>
                  <a:pt x="423" y="801"/>
                </a:lnTo>
                <a:lnTo>
                  <a:pt x="423" y="600"/>
                </a:lnTo>
                <a:lnTo>
                  <a:pt x="1695" y="600"/>
                </a:lnTo>
                <a:lnTo>
                  <a:pt x="1695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pic>
        <p:nvPicPr>
          <p:cNvPr id="367" name="Shape 3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7840" y="1728000"/>
            <a:ext cx="1046160" cy="104616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Shape 368"/>
          <p:cNvSpPr txBox="1"/>
          <p:nvPr/>
        </p:nvSpPr>
        <p:spPr>
          <a:xfrm>
            <a:off x="3888000" y="2482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KEY1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69" name="Shape 3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96640" y="1440000"/>
            <a:ext cx="711360" cy="71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9840" y="1728000"/>
            <a:ext cx="1046160" cy="104616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/>
          <p:nvPr/>
        </p:nvSpPr>
        <p:spPr>
          <a:xfrm>
            <a:off x="5580000" y="2482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KEY1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72" name="Shape 3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8640" y="1440000"/>
            <a:ext cx="711360" cy="71136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 txBox="1"/>
          <p:nvPr/>
        </p:nvSpPr>
        <p:spPr>
          <a:xfrm>
            <a:off x="4968000" y="1829160"/>
            <a:ext cx="33804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74" name="Shape 3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3840" y="1728000"/>
            <a:ext cx="1046160" cy="104616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 txBox="1"/>
          <p:nvPr/>
        </p:nvSpPr>
        <p:spPr>
          <a:xfrm>
            <a:off x="6624000" y="2482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KEY2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76" name="Shape 3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32640" y="1440000"/>
            <a:ext cx="711360" cy="71136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 txBox="1"/>
          <p:nvPr/>
        </p:nvSpPr>
        <p:spPr>
          <a:xfrm>
            <a:off x="0" y="432360"/>
            <a:ext cx="3654000" cy="72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400" strike="noStrike">
                <a:latin typeface="Source Sans Pro"/>
                <a:ea typeface="Source Sans Pro"/>
                <a:cs typeface="Source Sans Pro"/>
                <a:sym typeface="Source Sans Pro"/>
              </a:rPr>
              <a:t>Gravar ritmo</a:t>
            </a:r>
            <a:endParaRPr b="0" sz="44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Shape 3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20" y="1656000"/>
            <a:ext cx="1872000" cy="80208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Shape 383"/>
          <p:cNvSpPr txBox="1"/>
          <p:nvPr/>
        </p:nvSpPr>
        <p:spPr>
          <a:xfrm>
            <a:off x="2036520" y="2032200"/>
            <a:ext cx="2067480" cy="39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 strike="noStrike">
                <a:latin typeface="Source Sans Pro"/>
                <a:ea typeface="Source Sans Pro"/>
                <a:cs typeface="Source Sans Pro"/>
                <a:sym typeface="Source Sans Pro"/>
              </a:rPr>
              <a:t>cleanDisplay()</a:t>
            </a:r>
            <a:endParaRPr b="0"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4" name="Shape 384"/>
          <p:cNvSpPr/>
          <p:nvPr/>
        </p:nvSpPr>
        <p:spPr>
          <a:xfrm rot="10800000">
            <a:off x="147728" y="2541003"/>
            <a:ext cx="3455992" cy="1367997"/>
          </a:xfrm>
          <a:custGeom>
            <a:pathLst>
              <a:path extrusionOk="0" h="2842" w="10802">
                <a:moveTo>
                  <a:pt x="7245" y="1900"/>
                </a:moveTo>
                <a:lnTo>
                  <a:pt x="7242" y="1851"/>
                </a:lnTo>
                <a:lnTo>
                  <a:pt x="7232" y="1802"/>
                </a:lnTo>
                <a:lnTo>
                  <a:pt x="7217" y="1753"/>
                </a:lnTo>
                <a:lnTo>
                  <a:pt x="7195" y="1705"/>
                </a:lnTo>
                <a:lnTo>
                  <a:pt x="7167" y="1657"/>
                </a:lnTo>
                <a:lnTo>
                  <a:pt x="7133" y="1610"/>
                </a:lnTo>
                <a:lnTo>
                  <a:pt x="7093" y="1564"/>
                </a:lnTo>
                <a:lnTo>
                  <a:pt x="7047" y="1518"/>
                </a:lnTo>
                <a:lnTo>
                  <a:pt x="6995" y="1474"/>
                </a:lnTo>
                <a:lnTo>
                  <a:pt x="6938" y="1430"/>
                </a:lnTo>
                <a:lnTo>
                  <a:pt x="6875" y="1388"/>
                </a:lnTo>
                <a:lnTo>
                  <a:pt x="6807" y="1347"/>
                </a:lnTo>
                <a:lnTo>
                  <a:pt x="6733" y="1307"/>
                </a:lnTo>
                <a:lnTo>
                  <a:pt x="6655" y="1269"/>
                </a:lnTo>
                <a:lnTo>
                  <a:pt x="6572" y="1233"/>
                </a:lnTo>
                <a:lnTo>
                  <a:pt x="6485" y="1198"/>
                </a:lnTo>
                <a:lnTo>
                  <a:pt x="6393" y="1166"/>
                </a:lnTo>
                <a:lnTo>
                  <a:pt x="6297" y="1135"/>
                </a:lnTo>
                <a:lnTo>
                  <a:pt x="6197" y="1106"/>
                </a:lnTo>
                <a:lnTo>
                  <a:pt x="6093" y="1079"/>
                </a:lnTo>
                <a:lnTo>
                  <a:pt x="5987" y="1054"/>
                </a:lnTo>
                <a:lnTo>
                  <a:pt x="5877" y="1031"/>
                </a:lnTo>
                <a:lnTo>
                  <a:pt x="5764" y="1010"/>
                </a:lnTo>
                <a:lnTo>
                  <a:pt x="5649" y="992"/>
                </a:lnTo>
                <a:lnTo>
                  <a:pt x="5532" y="976"/>
                </a:lnTo>
                <a:lnTo>
                  <a:pt x="5413" y="963"/>
                </a:lnTo>
                <a:lnTo>
                  <a:pt x="5292" y="952"/>
                </a:lnTo>
                <a:lnTo>
                  <a:pt x="5170" y="943"/>
                </a:lnTo>
                <a:lnTo>
                  <a:pt x="5047" y="937"/>
                </a:lnTo>
                <a:lnTo>
                  <a:pt x="4924" y="933"/>
                </a:lnTo>
                <a:lnTo>
                  <a:pt x="4800" y="932"/>
                </a:lnTo>
                <a:lnTo>
                  <a:pt x="4676" y="933"/>
                </a:lnTo>
                <a:lnTo>
                  <a:pt x="4553" y="937"/>
                </a:lnTo>
                <a:lnTo>
                  <a:pt x="4430" y="943"/>
                </a:lnTo>
                <a:lnTo>
                  <a:pt x="4308" y="952"/>
                </a:lnTo>
                <a:lnTo>
                  <a:pt x="4187" y="963"/>
                </a:lnTo>
                <a:lnTo>
                  <a:pt x="4068" y="976"/>
                </a:lnTo>
                <a:lnTo>
                  <a:pt x="3951" y="992"/>
                </a:lnTo>
                <a:lnTo>
                  <a:pt x="3836" y="1010"/>
                </a:lnTo>
                <a:lnTo>
                  <a:pt x="3723" y="1031"/>
                </a:lnTo>
                <a:lnTo>
                  <a:pt x="3613" y="1054"/>
                </a:lnTo>
                <a:lnTo>
                  <a:pt x="3507" y="1079"/>
                </a:lnTo>
                <a:lnTo>
                  <a:pt x="3403" y="1106"/>
                </a:lnTo>
                <a:lnTo>
                  <a:pt x="3303" y="1135"/>
                </a:lnTo>
                <a:lnTo>
                  <a:pt x="3207" y="1166"/>
                </a:lnTo>
                <a:lnTo>
                  <a:pt x="3115" y="1198"/>
                </a:lnTo>
                <a:lnTo>
                  <a:pt x="3028" y="1233"/>
                </a:lnTo>
                <a:lnTo>
                  <a:pt x="2945" y="1269"/>
                </a:lnTo>
                <a:lnTo>
                  <a:pt x="2867" y="1307"/>
                </a:lnTo>
                <a:lnTo>
                  <a:pt x="2793" y="1347"/>
                </a:lnTo>
                <a:lnTo>
                  <a:pt x="2725" y="1388"/>
                </a:lnTo>
                <a:lnTo>
                  <a:pt x="2662" y="1430"/>
                </a:lnTo>
                <a:lnTo>
                  <a:pt x="2605" y="1474"/>
                </a:lnTo>
                <a:lnTo>
                  <a:pt x="2553" y="1518"/>
                </a:lnTo>
                <a:lnTo>
                  <a:pt x="2507" y="1564"/>
                </a:lnTo>
                <a:lnTo>
                  <a:pt x="2467" y="1610"/>
                </a:lnTo>
                <a:lnTo>
                  <a:pt x="2433" y="1657"/>
                </a:lnTo>
                <a:lnTo>
                  <a:pt x="2405" y="1705"/>
                </a:lnTo>
                <a:lnTo>
                  <a:pt x="2383" y="1753"/>
                </a:lnTo>
                <a:lnTo>
                  <a:pt x="2368" y="1802"/>
                </a:lnTo>
                <a:lnTo>
                  <a:pt x="2358" y="1851"/>
                </a:lnTo>
                <a:lnTo>
                  <a:pt x="2355" y="1900"/>
                </a:lnTo>
                <a:lnTo>
                  <a:pt x="0" y="1900"/>
                </a:lnTo>
                <a:lnTo>
                  <a:pt x="6" y="1804"/>
                </a:lnTo>
                <a:lnTo>
                  <a:pt x="25" y="1708"/>
                </a:lnTo>
                <a:lnTo>
                  <a:pt x="55" y="1612"/>
                </a:lnTo>
                <a:lnTo>
                  <a:pt x="98" y="1518"/>
                </a:lnTo>
                <a:lnTo>
                  <a:pt x="153" y="1424"/>
                </a:lnTo>
                <a:lnTo>
                  <a:pt x="220" y="1331"/>
                </a:lnTo>
                <a:lnTo>
                  <a:pt x="299" y="1240"/>
                </a:lnTo>
                <a:lnTo>
                  <a:pt x="389" y="1151"/>
                </a:lnTo>
                <a:lnTo>
                  <a:pt x="491" y="1063"/>
                </a:lnTo>
                <a:lnTo>
                  <a:pt x="603" y="978"/>
                </a:lnTo>
                <a:lnTo>
                  <a:pt x="727" y="895"/>
                </a:lnTo>
                <a:lnTo>
                  <a:pt x="860" y="815"/>
                </a:lnTo>
                <a:lnTo>
                  <a:pt x="1004" y="737"/>
                </a:lnTo>
                <a:lnTo>
                  <a:pt x="1158" y="662"/>
                </a:lnTo>
                <a:lnTo>
                  <a:pt x="1321" y="591"/>
                </a:lnTo>
                <a:lnTo>
                  <a:pt x="1493" y="523"/>
                </a:lnTo>
                <a:lnTo>
                  <a:pt x="1673" y="458"/>
                </a:lnTo>
                <a:lnTo>
                  <a:pt x="1862" y="398"/>
                </a:lnTo>
                <a:lnTo>
                  <a:pt x="2058" y="341"/>
                </a:lnTo>
                <a:lnTo>
                  <a:pt x="2261" y="288"/>
                </a:lnTo>
                <a:lnTo>
                  <a:pt x="2471" y="239"/>
                </a:lnTo>
                <a:lnTo>
                  <a:pt x="2686" y="194"/>
                </a:lnTo>
                <a:lnTo>
                  <a:pt x="2907" y="154"/>
                </a:lnTo>
                <a:lnTo>
                  <a:pt x="3133" y="118"/>
                </a:lnTo>
                <a:lnTo>
                  <a:pt x="3363" y="87"/>
                </a:lnTo>
                <a:lnTo>
                  <a:pt x="3597" y="61"/>
                </a:lnTo>
                <a:lnTo>
                  <a:pt x="3834" y="39"/>
                </a:lnTo>
                <a:lnTo>
                  <a:pt x="4073" y="22"/>
                </a:lnTo>
                <a:lnTo>
                  <a:pt x="4314" y="10"/>
                </a:lnTo>
                <a:lnTo>
                  <a:pt x="4557" y="2"/>
                </a:lnTo>
                <a:lnTo>
                  <a:pt x="4800" y="0"/>
                </a:lnTo>
                <a:lnTo>
                  <a:pt x="5043" y="2"/>
                </a:lnTo>
                <a:lnTo>
                  <a:pt x="5286" y="10"/>
                </a:lnTo>
                <a:lnTo>
                  <a:pt x="5527" y="22"/>
                </a:lnTo>
                <a:lnTo>
                  <a:pt x="5766" y="39"/>
                </a:lnTo>
                <a:lnTo>
                  <a:pt x="6003" y="61"/>
                </a:lnTo>
                <a:lnTo>
                  <a:pt x="6237" y="87"/>
                </a:lnTo>
                <a:lnTo>
                  <a:pt x="6467" y="118"/>
                </a:lnTo>
                <a:lnTo>
                  <a:pt x="6693" y="154"/>
                </a:lnTo>
                <a:lnTo>
                  <a:pt x="6914" y="194"/>
                </a:lnTo>
                <a:lnTo>
                  <a:pt x="7129" y="239"/>
                </a:lnTo>
                <a:lnTo>
                  <a:pt x="7339" y="288"/>
                </a:lnTo>
                <a:lnTo>
                  <a:pt x="7542" y="341"/>
                </a:lnTo>
                <a:lnTo>
                  <a:pt x="7738" y="398"/>
                </a:lnTo>
                <a:lnTo>
                  <a:pt x="7927" y="458"/>
                </a:lnTo>
                <a:lnTo>
                  <a:pt x="8107" y="523"/>
                </a:lnTo>
                <a:lnTo>
                  <a:pt x="8279" y="591"/>
                </a:lnTo>
                <a:lnTo>
                  <a:pt x="8442" y="662"/>
                </a:lnTo>
                <a:lnTo>
                  <a:pt x="8596" y="737"/>
                </a:lnTo>
                <a:lnTo>
                  <a:pt x="8740" y="815"/>
                </a:lnTo>
                <a:lnTo>
                  <a:pt x="8873" y="895"/>
                </a:lnTo>
                <a:lnTo>
                  <a:pt x="8997" y="978"/>
                </a:lnTo>
                <a:lnTo>
                  <a:pt x="9109" y="1063"/>
                </a:lnTo>
                <a:lnTo>
                  <a:pt x="9211" y="1151"/>
                </a:lnTo>
                <a:lnTo>
                  <a:pt x="9301" y="1240"/>
                </a:lnTo>
                <a:lnTo>
                  <a:pt x="9380" y="1331"/>
                </a:lnTo>
                <a:lnTo>
                  <a:pt x="9447" y="1424"/>
                </a:lnTo>
                <a:lnTo>
                  <a:pt x="9502" y="1518"/>
                </a:lnTo>
                <a:lnTo>
                  <a:pt x="9545" y="1612"/>
                </a:lnTo>
                <a:lnTo>
                  <a:pt x="9575" y="1708"/>
                </a:lnTo>
                <a:lnTo>
                  <a:pt x="9594" y="1804"/>
                </a:lnTo>
                <a:lnTo>
                  <a:pt x="9600" y="1900"/>
                </a:lnTo>
                <a:lnTo>
                  <a:pt x="10801" y="1900"/>
                </a:lnTo>
                <a:lnTo>
                  <a:pt x="8423" y="2841"/>
                </a:lnTo>
                <a:lnTo>
                  <a:pt x="6045" y="1900"/>
                </a:lnTo>
                <a:lnTo>
                  <a:pt x="7245" y="1900"/>
                </a:lnTo>
              </a:path>
            </a:pathLst>
          </a:custGeom>
          <a:solidFill>
            <a:srgbClr val="CFE7F5"/>
          </a:solidFill>
          <a:ln>
            <a:noFill/>
          </a:ln>
        </p:spPr>
      </p:sp>
      <p:sp>
        <p:nvSpPr>
          <p:cNvPr id="385" name="Shape 385"/>
          <p:cNvSpPr txBox="1"/>
          <p:nvPr/>
        </p:nvSpPr>
        <p:spPr>
          <a:xfrm>
            <a:off x="0" y="216000"/>
            <a:ext cx="856800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6000" strike="noStrike">
                <a:latin typeface="Source Sans Pro"/>
                <a:ea typeface="Source Sans Pro"/>
                <a:cs typeface="Source Sans Pro"/>
                <a:sym typeface="Source Sans Pro"/>
              </a:rPr>
              <a:t>Problema do display</a:t>
            </a:r>
            <a:endParaRPr b="0" sz="60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0" y="3991925"/>
            <a:ext cx="856800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6000" strike="noStrike">
                <a:latin typeface="Source Sans Pro"/>
                <a:ea typeface="Source Sans Pro"/>
                <a:cs typeface="Source Sans Pro"/>
                <a:sym typeface="Source Sans Pro"/>
              </a:rPr>
              <a:t>Problema do </a:t>
            </a:r>
            <a:r>
              <a:rPr lang="pt-BR" sz="6000">
                <a:latin typeface="Source Sans Pro"/>
                <a:ea typeface="Source Sans Pro"/>
                <a:cs typeface="Source Sans Pro"/>
                <a:sym typeface="Source Sans Pro"/>
              </a:rPr>
              <a:t>debounce</a:t>
            </a:r>
            <a:endParaRPr b="0" sz="60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-5262" y="5106125"/>
            <a:ext cx="73248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Source Sans Pro"/>
                <a:ea typeface="Source Sans Pro"/>
                <a:cs typeface="Source Sans Pro"/>
                <a:sym typeface="Source Sans Pro"/>
              </a:rPr>
              <a:t>Utilizamos </a:t>
            </a:r>
            <a:r>
              <a:rPr b="1" lang="pt-BR" sz="2200">
                <a:latin typeface="Source Sans Pro"/>
                <a:ea typeface="Source Sans Pro"/>
                <a:cs typeface="Source Sans Pro"/>
                <a:sym typeface="Source Sans Pro"/>
              </a:rPr>
              <a:t>event_drive.ino</a:t>
            </a:r>
            <a:endParaRPr sz="22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