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5e3d36c990_1_2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5e3d36c990_1_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5e3d36c990_1_3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5e3d36c990_1_3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5e3d36c990_1_3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5e3d36c990_1_3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5f056b5ccc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5f056b5ccc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5f056b5ccc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5f056b5ccc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5e3d36c990_1_4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5e3d36c990_1_4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5f056b5ccc_0_4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5f056b5ccc_0_4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5f056b5ccc_0_2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5f056b5ccc_0_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5f056b5ccc_0_3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5f056b5ccc_0_3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5f056b5ccc_0_4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5f056b5ccc_0_4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e3d36c99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e3d36c99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5f056b5ccc_0_5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5f056b5ccc_0_5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5f056b5ccc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5f056b5ccc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5e7c87590a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5e7c87590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5f056b5ccc_0_6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5f056b5ccc_0_6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5e7c87590a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5e7c87590a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5f056b5ccc_0_5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5f056b5ccc_0_5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5f056b5ccc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5f056b5ccc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5f056b5ccc_0_6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" name="Google Shape;524;g5f056b5ccc_0_6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5f0c2d91a3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0" name="Google Shape;530;g5f0c2d91a3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5e3d36c990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5e3d36c990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5e3d36c990_1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5e3d36c990_1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5e3d36c990_1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5e3d36c990_1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5e3d36c990_1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5e3d36c990_1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5e3d36c990_1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5e3d36c990_1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5e3d36c990_1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5e3d36c990_1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5e3d36c990_1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5e3d36c990_1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10.png"/><Relationship Id="rId5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10.png"/><Relationship Id="rId5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1.png"/><Relationship Id="rId7" Type="http://schemas.openxmlformats.org/officeDocument/2006/relationships/image" Target="../media/image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Safe Vault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Sistema para proteção de pastas e arquivos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Google Drive API</a:t>
            </a:r>
            <a:endParaRPr/>
          </a:p>
        </p:txBody>
      </p:sp>
      <p:pic>
        <p:nvPicPr>
          <p:cNvPr id="176" name="Google Shape;17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75155" y="445025"/>
            <a:ext cx="657137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2"/>
          <p:cNvSpPr txBox="1"/>
          <p:nvPr/>
        </p:nvSpPr>
        <p:spPr>
          <a:xfrm>
            <a:off x="311700" y="1620900"/>
            <a:ext cx="3835500" cy="4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/>
              <a:t>“/disciplinas/inf1416/provas/1121561”</a:t>
            </a:r>
            <a:endParaRPr i="1"/>
          </a:p>
        </p:txBody>
      </p:sp>
      <p:sp>
        <p:nvSpPr>
          <p:cNvPr id="178" name="Google Shape;178;p22"/>
          <p:cNvSpPr txBox="1"/>
          <p:nvPr/>
        </p:nvSpPr>
        <p:spPr>
          <a:xfrm>
            <a:off x="311700" y="2046300"/>
            <a:ext cx="3835500" cy="4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q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(“name = ‘1121561’”);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79" name="Google Shape;17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1999" y="1620900"/>
            <a:ext cx="425400" cy="4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85962" y="2046300"/>
            <a:ext cx="425400" cy="4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99924" y="2471700"/>
            <a:ext cx="425400" cy="4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79001" y="2897096"/>
            <a:ext cx="319041" cy="425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3" name="Google Shape;183;p22"/>
          <p:cNvCxnSpPr>
            <a:stCxn id="179" idx="2"/>
            <a:endCxn id="180" idx="1"/>
          </p:cNvCxnSpPr>
          <p:nvPr/>
        </p:nvCxnSpPr>
        <p:spPr>
          <a:xfrm flipH="1" rot="-5400000">
            <a:off x="4879050" y="1951950"/>
            <a:ext cx="212700" cy="4014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4" name="Google Shape;184;p22"/>
          <p:cNvCxnSpPr>
            <a:stCxn id="180" idx="2"/>
            <a:endCxn id="181" idx="1"/>
          </p:cNvCxnSpPr>
          <p:nvPr/>
        </p:nvCxnSpPr>
        <p:spPr>
          <a:xfrm flipH="1" rot="-5400000">
            <a:off x="5493012" y="2377350"/>
            <a:ext cx="212700" cy="4014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5" name="Google Shape;185;p22"/>
          <p:cNvCxnSpPr>
            <a:stCxn id="181" idx="2"/>
            <a:endCxn id="182" idx="1"/>
          </p:cNvCxnSpPr>
          <p:nvPr/>
        </p:nvCxnSpPr>
        <p:spPr>
          <a:xfrm flipH="1" rot="-5400000">
            <a:off x="6139525" y="2770200"/>
            <a:ext cx="212700" cy="4665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6" name="Google Shape;186;p22"/>
          <p:cNvSpPr txBox="1"/>
          <p:nvPr/>
        </p:nvSpPr>
        <p:spPr>
          <a:xfrm>
            <a:off x="4997400" y="1620900"/>
            <a:ext cx="1309200" cy="4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disciplinas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7" name="Google Shape;187;p22"/>
          <p:cNvSpPr txBox="1"/>
          <p:nvPr/>
        </p:nvSpPr>
        <p:spPr>
          <a:xfrm>
            <a:off x="5611350" y="2046300"/>
            <a:ext cx="1309200" cy="4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inf1416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8" name="Google Shape;188;p22"/>
          <p:cNvSpPr txBox="1"/>
          <p:nvPr/>
        </p:nvSpPr>
        <p:spPr>
          <a:xfrm>
            <a:off x="6225325" y="2471700"/>
            <a:ext cx="1309200" cy="4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provas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9" name="Google Shape;189;p22"/>
          <p:cNvSpPr txBox="1"/>
          <p:nvPr/>
        </p:nvSpPr>
        <p:spPr>
          <a:xfrm>
            <a:off x="6798050" y="2897100"/>
            <a:ext cx="1309200" cy="4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1121561</a:t>
            </a:r>
            <a:endParaRPr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90" name="Google Shape;19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86112" y="3322500"/>
            <a:ext cx="425400" cy="4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00074" y="3747900"/>
            <a:ext cx="425400" cy="4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79151" y="4173296"/>
            <a:ext cx="319041" cy="425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3" name="Google Shape;193;p22"/>
          <p:cNvCxnSpPr>
            <a:stCxn id="190" idx="2"/>
            <a:endCxn id="191" idx="1"/>
          </p:cNvCxnSpPr>
          <p:nvPr/>
        </p:nvCxnSpPr>
        <p:spPr>
          <a:xfrm flipH="1" rot="-5400000">
            <a:off x="5493162" y="3653550"/>
            <a:ext cx="212700" cy="4014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4" name="Google Shape;194;p22"/>
          <p:cNvCxnSpPr>
            <a:stCxn id="191" idx="2"/>
            <a:endCxn id="192" idx="1"/>
          </p:cNvCxnSpPr>
          <p:nvPr/>
        </p:nvCxnSpPr>
        <p:spPr>
          <a:xfrm flipH="1" rot="-5400000">
            <a:off x="6139675" y="4046400"/>
            <a:ext cx="212700" cy="4665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5" name="Google Shape;195;p22"/>
          <p:cNvSpPr txBox="1"/>
          <p:nvPr/>
        </p:nvSpPr>
        <p:spPr>
          <a:xfrm>
            <a:off x="5611500" y="3322500"/>
            <a:ext cx="1309200" cy="4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inf1317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6" name="Google Shape;196;p22"/>
          <p:cNvSpPr txBox="1"/>
          <p:nvPr/>
        </p:nvSpPr>
        <p:spPr>
          <a:xfrm>
            <a:off x="6225475" y="3747900"/>
            <a:ext cx="1309200" cy="4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provas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7" name="Google Shape;197;p22"/>
          <p:cNvSpPr txBox="1"/>
          <p:nvPr/>
        </p:nvSpPr>
        <p:spPr>
          <a:xfrm>
            <a:off x="6798200" y="4173300"/>
            <a:ext cx="1309200" cy="4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1121561</a:t>
            </a:r>
            <a:endParaRPr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98" name="Google Shape;198;p22"/>
          <p:cNvCxnSpPr>
            <a:stCxn id="179" idx="2"/>
            <a:endCxn id="190" idx="1"/>
          </p:cNvCxnSpPr>
          <p:nvPr/>
        </p:nvCxnSpPr>
        <p:spPr>
          <a:xfrm flipH="1" rot="-5400000">
            <a:off x="4240950" y="2590050"/>
            <a:ext cx="1488900" cy="4014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Google Drive API</a:t>
            </a:r>
            <a:endParaRPr/>
          </a:p>
        </p:txBody>
      </p:sp>
      <p:pic>
        <p:nvPicPr>
          <p:cNvPr id="204" name="Google Shape;20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75155" y="445025"/>
            <a:ext cx="657137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23"/>
          <p:cNvSpPr txBox="1"/>
          <p:nvPr/>
        </p:nvSpPr>
        <p:spPr>
          <a:xfrm>
            <a:off x="311700" y="1620900"/>
            <a:ext cx="3835500" cy="4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/>
              <a:t>“/disciplinas/inf1416/provas/1121561”</a:t>
            </a:r>
            <a:endParaRPr i="1"/>
          </a:p>
        </p:txBody>
      </p:sp>
      <p:sp>
        <p:nvSpPr>
          <p:cNvPr id="206" name="Google Shape;206;p23"/>
          <p:cNvSpPr txBox="1"/>
          <p:nvPr/>
        </p:nvSpPr>
        <p:spPr>
          <a:xfrm>
            <a:off x="311700" y="2046300"/>
            <a:ext cx="4332300" cy="29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root = get(“root”);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disciplinas = 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q(“parents = ‘root’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and name = ‘disciplinas’”);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inf1416 = q(“parents = ‘disciplinas’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and name = ‘inf1416’”);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provas = q(“parents = ‘inf1416’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and name = ‘provas’”);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file = q(“parents = ‘provas’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and name = ‘1121561’”);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07" name="Google Shape;20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69499" y="2571750"/>
            <a:ext cx="425400" cy="4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83462" y="2997150"/>
            <a:ext cx="425400" cy="4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97424" y="3422550"/>
            <a:ext cx="425400" cy="4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76501" y="3847946"/>
            <a:ext cx="319041" cy="425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1" name="Google Shape;211;p23"/>
          <p:cNvCxnSpPr>
            <a:stCxn id="207" idx="2"/>
            <a:endCxn id="208" idx="1"/>
          </p:cNvCxnSpPr>
          <p:nvPr/>
        </p:nvCxnSpPr>
        <p:spPr>
          <a:xfrm flipH="1" rot="-5400000">
            <a:off x="5376550" y="2902800"/>
            <a:ext cx="212700" cy="4014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2" name="Google Shape;212;p23"/>
          <p:cNvCxnSpPr>
            <a:stCxn id="208" idx="2"/>
            <a:endCxn id="209" idx="1"/>
          </p:cNvCxnSpPr>
          <p:nvPr/>
        </p:nvCxnSpPr>
        <p:spPr>
          <a:xfrm flipH="1" rot="-5400000">
            <a:off x="5990512" y="3328200"/>
            <a:ext cx="212700" cy="4014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3" name="Google Shape;213;p23"/>
          <p:cNvCxnSpPr>
            <a:stCxn id="209" idx="2"/>
            <a:endCxn id="210" idx="1"/>
          </p:cNvCxnSpPr>
          <p:nvPr/>
        </p:nvCxnSpPr>
        <p:spPr>
          <a:xfrm flipH="1" rot="-5400000">
            <a:off x="6637025" y="3721050"/>
            <a:ext cx="212700" cy="4665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4" name="Google Shape;214;p23"/>
          <p:cNvSpPr txBox="1"/>
          <p:nvPr/>
        </p:nvSpPr>
        <p:spPr>
          <a:xfrm>
            <a:off x="5494900" y="2571750"/>
            <a:ext cx="1309200" cy="4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disciplinas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5" name="Google Shape;215;p23"/>
          <p:cNvSpPr txBox="1"/>
          <p:nvPr/>
        </p:nvSpPr>
        <p:spPr>
          <a:xfrm>
            <a:off x="6108850" y="2997150"/>
            <a:ext cx="1309200" cy="4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inf1416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6" name="Google Shape;216;p23"/>
          <p:cNvSpPr txBox="1"/>
          <p:nvPr/>
        </p:nvSpPr>
        <p:spPr>
          <a:xfrm>
            <a:off x="6722825" y="3422550"/>
            <a:ext cx="1309200" cy="4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provas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7" name="Google Shape;217;p23"/>
          <p:cNvSpPr txBox="1"/>
          <p:nvPr/>
        </p:nvSpPr>
        <p:spPr>
          <a:xfrm>
            <a:off x="7295550" y="3847950"/>
            <a:ext cx="1309200" cy="4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1121561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18" name="Google Shape;21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4099" y="2146350"/>
            <a:ext cx="425400" cy="425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9" name="Google Shape;219;p23"/>
          <p:cNvCxnSpPr>
            <a:stCxn id="218" idx="2"/>
            <a:endCxn id="207" idx="1"/>
          </p:cNvCxnSpPr>
          <p:nvPr/>
        </p:nvCxnSpPr>
        <p:spPr>
          <a:xfrm flipH="1" rot="-5400000">
            <a:off x="4856800" y="2571750"/>
            <a:ext cx="212700" cy="2127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0" name="Google Shape;220;p23"/>
          <p:cNvSpPr txBox="1"/>
          <p:nvPr/>
        </p:nvSpPr>
        <p:spPr>
          <a:xfrm>
            <a:off x="5069500" y="2146350"/>
            <a:ext cx="1309200" cy="4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/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Plugin</a:t>
            </a:r>
            <a:endParaRPr/>
          </a:p>
        </p:txBody>
      </p:sp>
      <p:sp>
        <p:nvSpPr>
          <p:cNvPr id="226" name="Google Shape;226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Arquitetura minimalista</a:t>
            </a:r>
            <a:endParaRPr/>
          </a:p>
        </p:txBody>
      </p:sp>
      <p:sp>
        <p:nvSpPr>
          <p:cNvPr id="227" name="Google Shape;227;p24"/>
          <p:cNvSpPr/>
          <p:nvPr/>
        </p:nvSpPr>
        <p:spPr>
          <a:xfrm>
            <a:off x="3863700" y="1833025"/>
            <a:ext cx="1416600" cy="4503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Engine</a:t>
            </a:r>
            <a:endParaRPr/>
          </a:p>
        </p:txBody>
      </p:sp>
      <p:grpSp>
        <p:nvGrpSpPr>
          <p:cNvPr id="228" name="Google Shape;228;p24"/>
          <p:cNvGrpSpPr/>
          <p:nvPr/>
        </p:nvGrpSpPr>
        <p:grpSpPr>
          <a:xfrm>
            <a:off x="5945200" y="1833025"/>
            <a:ext cx="1934700" cy="2055300"/>
            <a:chOff x="5945200" y="1833025"/>
            <a:chExt cx="1934700" cy="2055300"/>
          </a:xfrm>
        </p:grpSpPr>
        <p:sp>
          <p:nvSpPr>
            <p:cNvPr id="229" name="Google Shape;229;p24"/>
            <p:cNvSpPr/>
            <p:nvPr/>
          </p:nvSpPr>
          <p:spPr>
            <a:xfrm>
              <a:off x="5945200" y="1833025"/>
              <a:ext cx="1934700" cy="450300"/>
            </a:xfrm>
            <a:prstGeom prst="rect">
              <a:avLst/>
            </a:prstGeom>
            <a:solidFill>
              <a:srgbClr val="D9D2E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Plugin</a:t>
              </a:r>
              <a:endParaRPr/>
            </a:p>
          </p:txBody>
        </p:sp>
        <p:sp>
          <p:nvSpPr>
            <p:cNvPr id="230" name="Google Shape;230;p24"/>
            <p:cNvSpPr/>
            <p:nvPr/>
          </p:nvSpPr>
          <p:spPr>
            <a:xfrm>
              <a:off x="5945200" y="2283325"/>
              <a:ext cx="1934700" cy="1605000"/>
            </a:xfrm>
            <a:prstGeom prst="rect">
              <a:avLst/>
            </a:prstGeom>
            <a:solidFill>
              <a:srgbClr val="D9D2E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- </a:t>
              </a:r>
              <a:r>
                <a:rPr lang="en-GB"/>
                <a:t>Criar pasta</a:t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- Listar pasta</a:t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- Deletar pasta</a:t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- Criar arquivo</a:t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- Ler arquivo</a:t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- Escrever arquivo</a:t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- Deletar arquivo</a:t>
              </a:r>
              <a:endParaRPr/>
            </a:p>
          </p:txBody>
        </p:sp>
      </p:grpSp>
      <p:sp>
        <p:nvSpPr>
          <p:cNvPr id="231" name="Google Shape;231;p24"/>
          <p:cNvSpPr/>
          <p:nvPr/>
        </p:nvSpPr>
        <p:spPr>
          <a:xfrm>
            <a:off x="1782200" y="1833025"/>
            <a:ext cx="1416600" cy="4503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Interface</a:t>
            </a:r>
            <a:endParaRPr/>
          </a:p>
        </p:txBody>
      </p:sp>
      <p:cxnSp>
        <p:nvCxnSpPr>
          <p:cNvPr id="232" name="Google Shape;232;p24"/>
          <p:cNvCxnSpPr>
            <a:stCxn id="231" idx="3"/>
            <a:endCxn id="227" idx="1"/>
          </p:cNvCxnSpPr>
          <p:nvPr/>
        </p:nvCxnSpPr>
        <p:spPr>
          <a:xfrm>
            <a:off x="3198800" y="2058175"/>
            <a:ext cx="664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3" name="Google Shape;233;p24"/>
          <p:cNvCxnSpPr>
            <a:stCxn id="227" idx="3"/>
            <a:endCxn id="229" idx="1"/>
          </p:cNvCxnSpPr>
          <p:nvPr/>
        </p:nvCxnSpPr>
        <p:spPr>
          <a:xfrm>
            <a:off x="5280300" y="2058175"/>
            <a:ext cx="664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Engine</a:t>
            </a:r>
            <a:endParaRPr/>
          </a:p>
        </p:txBody>
      </p:sp>
      <p:sp>
        <p:nvSpPr>
          <p:cNvPr id="239" name="Google Shape;239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Representação de arquivos, pastas e drives</a:t>
            </a:r>
            <a:endParaRPr/>
          </a:p>
        </p:txBody>
      </p:sp>
      <p:grpSp>
        <p:nvGrpSpPr>
          <p:cNvPr id="240" name="Google Shape;240;p25"/>
          <p:cNvGrpSpPr/>
          <p:nvPr/>
        </p:nvGrpSpPr>
        <p:grpSpPr>
          <a:xfrm>
            <a:off x="6897600" y="1833025"/>
            <a:ext cx="1934700" cy="2055300"/>
            <a:chOff x="5700900" y="1833025"/>
            <a:chExt cx="1934700" cy="2055300"/>
          </a:xfrm>
        </p:grpSpPr>
        <p:sp>
          <p:nvSpPr>
            <p:cNvPr id="241" name="Google Shape;241;p25"/>
            <p:cNvSpPr/>
            <p:nvPr/>
          </p:nvSpPr>
          <p:spPr>
            <a:xfrm>
              <a:off x="5700900" y="1833025"/>
              <a:ext cx="1934700" cy="450300"/>
            </a:xfrm>
            <a:prstGeom prst="rect">
              <a:avLst/>
            </a:prstGeom>
            <a:solidFill>
              <a:srgbClr val="D9D2E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Plugin</a:t>
              </a:r>
              <a:endParaRPr/>
            </a:p>
          </p:txBody>
        </p:sp>
        <p:sp>
          <p:nvSpPr>
            <p:cNvPr id="242" name="Google Shape;242;p25"/>
            <p:cNvSpPr/>
            <p:nvPr/>
          </p:nvSpPr>
          <p:spPr>
            <a:xfrm>
              <a:off x="5700900" y="2283325"/>
              <a:ext cx="1934700" cy="1605000"/>
            </a:xfrm>
            <a:prstGeom prst="rect">
              <a:avLst/>
            </a:prstGeom>
            <a:solidFill>
              <a:srgbClr val="D9D2E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- Criar pasta</a:t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- Listar pasta</a:t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- Deletar pasta</a:t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- Criar arquivo</a:t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- Ler arquivo</a:t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- Escrever arquivo</a:t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- Deletar arquivo</a:t>
              </a:r>
              <a:endParaRPr/>
            </a:p>
          </p:txBody>
        </p:sp>
      </p:grpSp>
      <p:sp>
        <p:nvSpPr>
          <p:cNvPr id="243" name="Google Shape;243;p25"/>
          <p:cNvSpPr/>
          <p:nvPr/>
        </p:nvSpPr>
        <p:spPr>
          <a:xfrm>
            <a:off x="374700" y="1833025"/>
            <a:ext cx="1416600" cy="4503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Interface</a:t>
            </a:r>
            <a:endParaRPr/>
          </a:p>
        </p:txBody>
      </p:sp>
      <p:cxnSp>
        <p:nvCxnSpPr>
          <p:cNvPr id="244" name="Google Shape;244;p25"/>
          <p:cNvCxnSpPr>
            <a:stCxn id="243" idx="3"/>
            <a:endCxn id="245" idx="1"/>
          </p:cNvCxnSpPr>
          <p:nvPr/>
        </p:nvCxnSpPr>
        <p:spPr>
          <a:xfrm>
            <a:off x="1791300" y="2058175"/>
            <a:ext cx="591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6" name="Google Shape;246;p25"/>
          <p:cNvCxnSpPr>
            <a:stCxn id="247" idx="3"/>
            <a:endCxn id="241" idx="1"/>
          </p:cNvCxnSpPr>
          <p:nvPr/>
        </p:nvCxnSpPr>
        <p:spPr>
          <a:xfrm>
            <a:off x="6305900" y="2058175"/>
            <a:ext cx="591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248" name="Google Shape;248;p25"/>
          <p:cNvGrpSpPr/>
          <p:nvPr/>
        </p:nvGrpSpPr>
        <p:grpSpPr>
          <a:xfrm>
            <a:off x="4640300" y="1833025"/>
            <a:ext cx="1665600" cy="1705500"/>
            <a:chOff x="3739275" y="1833025"/>
            <a:chExt cx="1665600" cy="1705500"/>
          </a:xfrm>
        </p:grpSpPr>
        <p:sp>
          <p:nvSpPr>
            <p:cNvPr id="247" name="Google Shape;247;p25"/>
            <p:cNvSpPr/>
            <p:nvPr/>
          </p:nvSpPr>
          <p:spPr>
            <a:xfrm>
              <a:off x="3739275" y="1833025"/>
              <a:ext cx="1665600" cy="450300"/>
            </a:xfrm>
            <a:prstGeom prst="rect">
              <a:avLst/>
            </a:prstGeom>
            <a:solidFill>
              <a:srgbClr val="FCE5CD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Drive</a:t>
              </a:r>
              <a:endParaRPr/>
            </a:p>
          </p:txBody>
        </p:sp>
        <p:sp>
          <p:nvSpPr>
            <p:cNvPr id="249" name="Google Shape;249;p25"/>
            <p:cNvSpPr/>
            <p:nvPr/>
          </p:nvSpPr>
          <p:spPr>
            <a:xfrm>
              <a:off x="3739275" y="2283325"/>
              <a:ext cx="1665600" cy="1255200"/>
            </a:xfrm>
            <a:prstGeom prst="rect">
              <a:avLst/>
            </a:prstGeom>
            <a:solidFill>
              <a:srgbClr val="FCE5CD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chemeClr val="dk1"/>
                  </a:solidFill>
                </a:rPr>
                <a:t>- Plugin</a:t>
              </a:r>
              <a:endParaRPr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- Nome</a:t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- Frase Secreta</a:t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- Certificado</a:t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- Chave privada</a:t>
              </a:r>
              <a:endParaRPr/>
            </a:p>
          </p:txBody>
        </p:sp>
      </p:grpSp>
      <p:grpSp>
        <p:nvGrpSpPr>
          <p:cNvPr id="250" name="Google Shape;250;p25"/>
          <p:cNvGrpSpPr/>
          <p:nvPr/>
        </p:nvGrpSpPr>
        <p:grpSpPr>
          <a:xfrm>
            <a:off x="2382988" y="1833025"/>
            <a:ext cx="1665613" cy="1440900"/>
            <a:chOff x="1777650" y="1833025"/>
            <a:chExt cx="1665613" cy="1440900"/>
          </a:xfrm>
        </p:grpSpPr>
        <p:sp>
          <p:nvSpPr>
            <p:cNvPr id="245" name="Google Shape;245;p25"/>
            <p:cNvSpPr/>
            <p:nvPr/>
          </p:nvSpPr>
          <p:spPr>
            <a:xfrm>
              <a:off x="1777650" y="1833025"/>
              <a:ext cx="1665600" cy="450300"/>
            </a:xfrm>
            <a:prstGeom prst="rect">
              <a:avLst/>
            </a:prstGeom>
            <a:solidFill>
              <a:srgbClr val="FCE5CD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File</a:t>
              </a:r>
              <a:endParaRPr/>
            </a:p>
          </p:txBody>
        </p:sp>
        <p:sp>
          <p:nvSpPr>
            <p:cNvPr id="251" name="Google Shape;251;p25"/>
            <p:cNvSpPr/>
            <p:nvPr/>
          </p:nvSpPr>
          <p:spPr>
            <a:xfrm>
              <a:off x="1777663" y="2283325"/>
              <a:ext cx="1665600" cy="990600"/>
            </a:xfrm>
            <a:prstGeom prst="rect">
              <a:avLst/>
            </a:prstGeom>
            <a:solidFill>
              <a:srgbClr val="FCE5CD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chemeClr val="dk1"/>
                  </a:solidFill>
                </a:rPr>
                <a:t>- Drive</a:t>
              </a:r>
              <a:endParaRPr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- Path</a:t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- Tipo</a:t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- Nome</a:t>
              </a:r>
              <a:endParaRPr/>
            </a:p>
          </p:txBody>
        </p:sp>
      </p:grpSp>
      <p:cxnSp>
        <p:nvCxnSpPr>
          <p:cNvPr id="252" name="Google Shape;252;p25"/>
          <p:cNvCxnSpPr>
            <a:stCxn id="245" idx="3"/>
            <a:endCxn id="247" idx="1"/>
          </p:cNvCxnSpPr>
          <p:nvPr/>
        </p:nvCxnSpPr>
        <p:spPr>
          <a:xfrm>
            <a:off x="4048588" y="2058175"/>
            <a:ext cx="591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Engine</a:t>
            </a:r>
            <a:endParaRPr/>
          </a:p>
        </p:txBody>
      </p:sp>
      <p:grpSp>
        <p:nvGrpSpPr>
          <p:cNvPr id="258" name="Google Shape;258;p26"/>
          <p:cNvGrpSpPr/>
          <p:nvPr/>
        </p:nvGrpSpPr>
        <p:grpSpPr>
          <a:xfrm>
            <a:off x="6866100" y="2513575"/>
            <a:ext cx="1934700" cy="2055300"/>
            <a:chOff x="5700900" y="1833025"/>
            <a:chExt cx="1934700" cy="2055300"/>
          </a:xfrm>
        </p:grpSpPr>
        <p:sp>
          <p:nvSpPr>
            <p:cNvPr id="259" name="Google Shape;259;p26"/>
            <p:cNvSpPr/>
            <p:nvPr/>
          </p:nvSpPr>
          <p:spPr>
            <a:xfrm>
              <a:off x="5700900" y="1833025"/>
              <a:ext cx="1934700" cy="450300"/>
            </a:xfrm>
            <a:prstGeom prst="rect">
              <a:avLst/>
            </a:prstGeom>
            <a:solidFill>
              <a:srgbClr val="D9D2E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Plugin</a:t>
              </a:r>
              <a:endParaRPr/>
            </a:p>
          </p:txBody>
        </p:sp>
        <p:sp>
          <p:nvSpPr>
            <p:cNvPr id="260" name="Google Shape;260;p26"/>
            <p:cNvSpPr/>
            <p:nvPr/>
          </p:nvSpPr>
          <p:spPr>
            <a:xfrm>
              <a:off x="5700900" y="2283325"/>
              <a:ext cx="1934700" cy="1605000"/>
            </a:xfrm>
            <a:prstGeom prst="rect">
              <a:avLst/>
            </a:prstGeom>
            <a:solidFill>
              <a:srgbClr val="D9D2E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- Criar pasta</a:t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- Listar pasta</a:t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- Deletar pasta</a:t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- Criar arquivo</a:t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- Ler arquivo</a:t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- Escrever arquivo</a:t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- Deletar arquivo</a:t>
              </a:r>
              <a:endParaRPr/>
            </a:p>
          </p:txBody>
        </p:sp>
      </p:grpSp>
      <p:sp>
        <p:nvSpPr>
          <p:cNvPr id="261" name="Google Shape;261;p26"/>
          <p:cNvSpPr/>
          <p:nvPr/>
        </p:nvSpPr>
        <p:spPr>
          <a:xfrm>
            <a:off x="343200" y="2513575"/>
            <a:ext cx="1416600" cy="4503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Interface</a:t>
            </a:r>
            <a:endParaRPr/>
          </a:p>
        </p:txBody>
      </p:sp>
      <p:cxnSp>
        <p:nvCxnSpPr>
          <p:cNvPr id="262" name="Google Shape;262;p26"/>
          <p:cNvCxnSpPr>
            <a:stCxn id="261" idx="3"/>
            <a:endCxn id="263" idx="1"/>
          </p:cNvCxnSpPr>
          <p:nvPr/>
        </p:nvCxnSpPr>
        <p:spPr>
          <a:xfrm>
            <a:off x="1759800" y="2738725"/>
            <a:ext cx="591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4" name="Google Shape;264;p26"/>
          <p:cNvCxnSpPr>
            <a:stCxn id="265" idx="3"/>
            <a:endCxn id="259" idx="1"/>
          </p:cNvCxnSpPr>
          <p:nvPr/>
        </p:nvCxnSpPr>
        <p:spPr>
          <a:xfrm>
            <a:off x="6274400" y="2738725"/>
            <a:ext cx="591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266" name="Google Shape;266;p26"/>
          <p:cNvGrpSpPr/>
          <p:nvPr/>
        </p:nvGrpSpPr>
        <p:grpSpPr>
          <a:xfrm>
            <a:off x="4608800" y="2513575"/>
            <a:ext cx="1665600" cy="1705500"/>
            <a:chOff x="3739275" y="1833025"/>
            <a:chExt cx="1665600" cy="1705500"/>
          </a:xfrm>
        </p:grpSpPr>
        <p:sp>
          <p:nvSpPr>
            <p:cNvPr id="265" name="Google Shape;265;p26"/>
            <p:cNvSpPr/>
            <p:nvPr/>
          </p:nvSpPr>
          <p:spPr>
            <a:xfrm>
              <a:off x="3739275" y="1833025"/>
              <a:ext cx="1665600" cy="450300"/>
            </a:xfrm>
            <a:prstGeom prst="rect">
              <a:avLst/>
            </a:prstGeom>
            <a:solidFill>
              <a:srgbClr val="FCE5CD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Drive</a:t>
              </a:r>
              <a:endParaRPr/>
            </a:p>
          </p:txBody>
        </p:sp>
        <p:sp>
          <p:nvSpPr>
            <p:cNvPr id="267" name="Google Shape;267;p26"/>
            <p:cNvSpPr/>
            <p:nvPr/>
          </p:nvSpPr>
          <p:spPr>
            <a:xfrm>
              <a:off x="3739275" y="2283325"/>
              <a:ext cx="1665600" cy="1255200"/>
            </a:xfrm>
            <a:prstGeom prst="rect">
              <a:avLst/>
            </a:prstGeom>
            <a:solidFill>
              <a:srgbClr val="FCE5CD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chemeClr val="dk1"/>
                  </a:solidFill>
                </a:rPr>
                <a:t>- Plugin</a:t>
              </a:r>
              <a:endParaRPr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- Nome</a:t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- Frase Secreta</a:t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- Certificado</a:t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- Chave privada</a:t>
              </a:r>
              <a:endParaRPr/>
            </a:p>
          </p:txBody>
        </p:sp>
      </p:grpSp>
      <p:grpSp>
        <p:nvGrpSpPr>
          <p:cNvPr id="268" name="Google Shape;268;p26"/>
          <p:cNvGrpSpPr/>
          <p:nvPr/>
        </p:nvGrpSpPr>
        <p:grpSpPr>
          <a:xfrm>
            <a:off x="2351488" y="2513575"/>
            <a:ext cx="1665613" cy="1440900"/>
            <a:chOff x="1777650" y="1833025"/>
            <a:chExt cx="1665613" cy="1440900"/>
          </a:xfrm>
        </p:grpSpPr>
        <p:sp>
          <p:nvSpPr>
            <p:cNvPr id="263" name="Google Shape;263;p26"/>
            <p:cNvSpPr/>
            <p:nvPr/>
          </p:nvSpPr>
          <p:spPr>
            <a:xfrm>
              <a:off x="1777650" y="1833025"/>
              <a:ext cx="1665600" cy="450300"/>
            </a:xfrm>
            <a:prstGeom prst="rect">
              <a:avLst/>
            </a:prstGeom>
            <a:solidFill>
              <a:srgbClr val="FCE5CD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File</a:t>
              </a:r>
              <a:endParaRPr/>
            </a:p>
          </p:txBody>
        </p:sp>
        <p:sp>
          <p:nvSpPr>
            <p:cNvPr id="269" name="Google Shape;269;p26"/>
            <p:cNvSpPr/>
            <p:nvPr/>
          </p:nvSpPr>
          <p:spPr>
            <a:xfrm>
              <a:off x="1777663" y="2283325"/>
              <a:ext cx="1665600" cy="990600"/>
            </a:xfrm>
            <a:prstGeom prst="rect">
              <a:avLst/>
            </a:prstGeom>
            <a:solidFill>
              <a:srgbClr val="FCE5CD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chemeClr val="dk1"/>
                  </a:solidFill>
                </a:rPr>
                <a:t>- Drive</a:t>
              </a:r>
              <a:endParaRPr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- Path</a:t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- Tipo</a:t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- Nome</a:t>
              </a:r>
              <a:endParaRPr/>
            </a:p>
          </p:txBody>
        </p:sp>
      </p:grpSp>
      <p:cxnSp>
        <p:nvCxnSpPr>
          <p:cNvPr id="270" name="Google Shape;270;p26"/>
          <p:cNvCxnSpPr>
            <a:stCxn id="263" idx="3"/>
            <a:endCxn id="265" idx="1"/>
          </p:cNvCxnSpPr>
          <p:nvPr/>
        </p:nvCxnSpPr>
        <p:spPr>
          <a:xfrm>
            <a:off x="4017088" y="2738725"/>
            <a:ext cx="591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1" name="Google Shape;271;p26"/>
          <p:cNvSpPr/>
          <p:nvPr/>
        </p:nvSpPr>
        <p:spPr>
          <a:xfrm>
            <a:off x="2351488" y="1653075"/>
            <a:ext cx="1665600" cy="4503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DriveList</a:t>
            </a:r>
            <a:endParaRPr/>
          </a:p>
        </p:txBody>
      </p:sp>
      <p:cxnSp>
        <p:nvCxnSpPr>
          <p:cNvPr id="272" name="Google Shape;272;p26"/>
          <p:cNvCxnSpPr>
            <a:stCxn id="261" idx="0"/>
            <a:endCxn id="271" idx="1"/>
          </p:cNvCxnSpPr>
          <p:nvPr/>
        </p:nvCxnSpPr>
        <p:spPr>
          <a:xfrm flipH="1" rot="10800000">
            <a:off x="1051500" y="1878175"/>
            <a:ext cx="1299900" cy="63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3" name="Google Shape;273;p26"/>
          <p:cNvCxnSpPr>
            <a:stCxn id="271" idx="3"/>
            <a:endCxn id="265" idx="0"/>
          </p:cNvCxnSpPr>
          <p:nvPr/>
        </p:nvCxnSpPr>
        <p:spPr>
          <a:xfrm>
            <a:off x="4017088" y="1878225"/>
            <a:ext cx="1424400" cy="63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4" name="Google Shape;274;p26"/>
          <p:cNvSpPr/>
          <p:nvPr/>
        </p:nvSpPr>
        <p:spPr>
          <a:xfrm>
            <a:off x="6866100" y="1653075"/>
            <a:ext cx="1934700" cy="4503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PluginList</a:t>
            </a:r>
            <a:endParaRPr/>
          </a:p>
        </p:txBody>
      </p:sp>
      <p:cxnSp>
        <p:nvCxnSpPr>
          <p:cNvPr id="275" name="Google Shape;275;p26"/>
          <p:cNvCxnSpPr>
            <a:stCxn id="274" idx="2"/>
            <a:endCxn id="259" idx="0"/>
          </p:cNvCxnSpPr>
          <p:nvPr/>
        </p:nvCxnSpPr>
        <p:spPr>
          <a:xfrm>
            <a:off x="7833450" y="2103375"/>
            <a:ext cx="0" cy="41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6" name="Google Shape;276;p26"/>
          <p:cNvCxnSpPr>
            <a:stCxn id="265" idx="0"/>
            <a:endCxn id="274" idx="1"/>
          </p:cNvCxnSpPr>
          <p:nvPr/>
        </p:nvCxnSpPr>
        <p:spPr>
          <a:xfrm flipH="1" rot="10800000">
            <a:off x="5441600" y="1878175"/>
            <a:ext cx="1424400" cy="63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7" name="Google Shape;277;p26"/>
          <p:cNvCxnSpPr>
            <a:stCxn id="265" idx="1"/>
            <a:endCxn id="263" idx="3"/>
          </p:cNvCxnSpPr>
          <p:nvPr/>
        </p:nvCxnSpPr>
        <p:spPr>
          <a:xfrm rot="10800000">
            <a:off x="4017200" y="2738725"/>
            <a:ext cx="591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Engine</a:t>
            </a:r>
            <a:endParaRPr/>
          </a:p>
        </p:txBody>
      </p:sp>
      <p:sp>
        <p:nvSpPr>
          <p:cNvPr id="283" name="Google Shape;283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Ações sobre arquivos e pastas</a:t>
            </a:r>
            <a:endParaRPr/>
          </a:p>
        </p:txBody>
      </p:sp>
      <p:sp>
        <p:nvSpPr>
          <p:cNvPr id="284" name="Google Shape;284;p27"/>
          <p:cNvSpPr/>
          <p:nvPr/>
        </p:nvSpPr>
        <p:spPr>
          <a:xfrm>
            <a:off x="3583250" y="1833025"/>
            <a:ext cx="1977600" cy="4503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Actions</a:t>
            </a:r>
            <a:endParaRPr/>
          </a:p>
        </p:txBody>
      </p:sp>
      <p:sp>
        <p:nvSpPr>
          <p:cNvPr id="285" name="Google Shape;285;p27"/>
          <p:cNvSpPr/>
          <p:nvPr/>
        </p:nvSpPr>
        <p:spPr>
          <a:xfrm>
            <a:off x="5945200" y="1833025"/>
            <a:ext cx="1416600" cy="4503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Plugin</a:t>
            </a:r>
            <a:endParaRPr/>
          </a:p>
        </p:txBody>
      </p:sp>
      <p:sp>
        <p:nvSpPr>
          <p:cNvPr id="286" name="Google Shape;286;p27"/>
          <p:cNvSpPr/>
          <p:nvPr/>
        </p:nvSpPr>
        <p:spPr>
          <a:xfrm>
            <a:off x="1782200" y="1833025"/>
            <a:ext cx="1416600" cy="4503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Interface</a:t>
            </a:r>
            <a:endParaRPr/>
          </a:p>
        </p:txBody>
      </p:sp>
      <p:cxnSp>
        <p:nvCxnSpPr>
          <p:cNvPr id="287" name="Google Shape;287;p27"/>
          <p:cNvCxnSpPr>
            <a:stCxn id="286" idx="3"/>
            <a:endCxn id="284" idx="1"/>
          </p:cNvCxnSpPr>
          <p:nvPr/>
        </p:nvCxnSpPr>
        <p:spPr>
          <a:xfrm>
            <a:off x="3198800" y="2058175"/>
            <a:ext cx="384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8" name="Google Shape;288;p27"/>
          <p:cNvCxnSpPr>
            <a:stCxn id="284" idx="3"/>
            <a:endCxn id="285" idx="1"/>
          </p:cNvCxnSpPr>
          <p:nvPr/>
        </p:nvCxnSpPr>
        <p:spPr>
          <a:xfrm>
            <a:off x="5560850" y="2058175"/>
            <a:ext cx="384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9" name="Google Shape;289;p27"/>
          <p:cNvSpPr/>
          <p:nvPr/>
        </p:nvSpPr>
        <p:spPr>
          <a:xfrm>
            <a:off x="3583250" y="2283325"/>
            <a:ext cx="1977600" cy="25152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- </a:t>
            </a:r>
            <a:r>
              <a:rPr lang="en-GB"/>
              <a:t>Listar pasta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- Copiar pasta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- Copiar arquivo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- Mover pasta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- Mover arquivo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- Deletar pasta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- Deletar arquivo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FF0000"/>
                </a:solidFill>
              </a:rPr>
              <a:t>- Cifrar pasta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FF0000"/>
                </a:solidFill>
              </a:rPr>
              <a:t>- Cifrar arquivo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FF0000"/>
                </a:solidFill>
              </a:rPr>
              <a:t>- Decifrar pasta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FF0000"/>
                </a:solidFill>
              </a:rPr>
              <a:t>- Decifrar arquivo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90" name="Google Shape;290;p27"/>
          <p:cNvSpPr txBox="1"/>
          <p:nvPr/>
        </p:nvSpPr>
        <p:spPr>
          <a:xfrm>
            <a:off x="5560850" y="4348225"/>
            <a:ext cx="3583200" cy="45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0000"/>
                </a:solidFill>
              </a:rPr>
              <a:t>*</a:t>
            </a:r>
            <a:r>
              <a:rPr lang="en-GB" sz="1200">
                <a:solidFill>
                  <a:srgbClr val="FF0000"/>
                </a:solidFill>
              </a:rPr>
              <a:t>Não valido dentro do vault</a:t>
            </a:r>
            <a:endParaRPr sz="12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Engine</a:t>
            </a:r>
            <a:endParaRPr/>
          </a:p>
        </p:txBody>
      </p:sp>
      <p:sp>
        <p:nvSpPr>
          <p:cNvPr id="296" name="Google Shape;296;p28"/>
          <p:cNvSpPr/>
          <p:nvPr/>
        </p:nvSpPr>
        <p:spPr>
          <a:xfrm>
            <a:off x="311698" y="2174113"/>
            <a:ext cx="1187100" cy="450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Semente</a:t>
            </a:r>
            <a:endParaRPr/>
          </a:p>
        </p:txBody>
      </p:sp>
      <p:pic>
        <p:nvPicPr>
          <p:cNvPr id="297" name="Google Shape;29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9130" y="2174112"/>
            <a:ext cx="450291" cy="450300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28"/>
          <p:cNvSpPr/>
          <p:nvPr/>
        </p:nvSpPr>
        <p:spPr>
          <a:xfrm>
            <a:off x="3389788" y="2174113"/>
            <a:ext cx="1725300" cy="450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Semente Cifrada</a:t>
            </a:r>
            <a:endParaRPr/>
          </a:p>
        </p:txBody>
      </p:sp>
      <p:cxnSp>
        <p:nvCxnSpPr>
          <p:cNvPr id="299" name="Google Shape;299;p28"/>
          <p:cNvCxnSpPr>
            <a:stCxn id="296" idx="3"/>
            <a:endCxn id="297" idx="1"/>
          </p:cNvCxnSpPr>
          <p:nvPr/>
        </p:nvCxnSpPr>
        <p:spPr>
          <a:xfrm>
            <a:off x="1498798" y="2399263"/>
            <a:ext cx="720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0" name="Google Shape;300;p28"/>
          <p:cNvCxnSpPr>
            <a:stCxn id="297" idx="3"/>
            <a:endCxn id="298" idx="1"/>
          </p:cNvCxnSpPr>
          <p:nvPr/>
        </p:nvCxnSpPr>
        <p:spPr>
          <a:xfrm>
            <a:off x="2669421" y="2399263"/>
            <a:ext cx="720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1" name="Google Shape;301;p28"/>
          <p:cNvSpPr txBox="1"/>
          <p:nvPr/>
        </p:nvSpPr>
        <p:spPr>
          <a:xfrm>
            <a:off x="1581625" y="2624413"/>
            <a:ext cx="1725300" cy="3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chave pública</a:t>
            </a:r>
            <a:endParaRPr/>
          </a:p>
        </p:txBody>
      </p:sp>
      <p:sp>
        <p:nvSpPr>
          <p:cNvPr id="302" name="Google Shape;302;p28"/>
          <p:cNvSpPr/>
          <p:nvPr/>
        </p:nvSpPr>
        <p:spPr>
          <a:xfrm>
            <a:off x="311688" y="3165863"/>
            <a:ext cx="1416600" cy="450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Texto Plano</a:t>
            </a:r>
            <a:endParaRPr/>
          </a:p>
        </p:txBody>
      </p:sp>
      <p:pic>
        <p:nvPicPr>
          <p:cNvPr id="303" name="Google Shape;30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8655" y="3165862"/>
            <a:ext cx="450291" cy="450300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28"/>
          <p:cNvSpPr/>
          <p:nvPr/>
        </p:nvSpPr>
        <p:spPr>
          <a:xfrm>
            <a:off x="3619313" y="3165863"/>
            <a:ext cx="1416600" cy="450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Texto Cifrado</a:t>
            </a:r>
            <a:endParaRPr/>
          </a:p>
        </p:txBody>
      </p:sp>
      <p:cxnSp>
        <p:nvCxnSpPr>
          <p:cNvPr id="305" name="Google Shape;305;p28"/>
          <p:cNvCxnSpPr>
            <a:stCxn id="302" idx="3"/>
            <a:endCxn id="303" idx="1"/>
          </p:cNvCxnSpPr>
          <p:nvPr/>
        </p:nvCxnSpPr>
        <p:spPr>
          <a:xfrm>
            <a:off x="1728288" y="3391013"/>
            <a:ext cx="720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6" name="Google Shape;306;p28"/>
          <p:cNvCxnSpPr>
            <a:stCxn id="303" idx="3"/>
            <a:endCxn id="304" idx="1"/>
          </p:cNvCxnSpPr>
          <p:nvPr/>
        </p:nvCxnSpPr>
        <p:spPr>
          <a:xfrm>
            <a:off x="2898946" y="3391013"/>
            <a:ext cx="720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7" name="Google Shape;307;p28"/>
          <p:cNvSpPr txBox="1"/>
          <p:nvPr/>
        </p:nvSpPr>
        <p:spPr>
          <a:xfrm>
            <a:off x="1811150" y="3616163"/>
            <a:ext cx="1725300" cy="3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chave simétrica</a:t>
            </a:r>
            <a:endParaRPr/>
          </a:p>
        </p:txBody>
      </p:sp>
      <p:sp>
        <p:nvSpPr>
          <p:cNvPr id="308" name="Google Shape;308;p28"/>
          <p:cNvSpPr/>
          <p:nvPr/>
        </p:nvSpPr>
        <p:spPr>
          <a:xfrm>
            <a:off x="311698" y="1182350"/>
            <a:ext cx="1187100" cy="450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Texto plano</a:t>
            </a:r>
            <a:endParaRPr/>
          </a:p>
        </p:txBody>
      </p:sp>
      <p:pic>
        <p:nvPicPr>
          <p:cNvPr id="309" name="Google Shape;30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9130" y="1182350"/>
            <a:ext cx="450291" cy="450300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28"/>
          <p:cNvSpPr/>
          <p:nvPr/>
        </p:nvSpPr>
        <p:spPr>
          <a:xfrm>
            <a:off x="3389788" y="1182350"/>
            <a:ext cx="1725300" cy="450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Assinatura Digital</a:t>
            </a:r>
            <a:endParaRPr/>
          </a:p>
        </p:txBody>
      </p:sp>
      <p:cxnSp>
        <p:nvCxnSpPr>
          <p:cNvPr id="311" name="Google Shape;311;p28"/>
          <p:cNvCxnSpPr>
            <a:stCxn id="308" idx="3"/>
            <a:endCxn id="309" idx="1"/>
          </p:cNvCxnSpPr>
          <p:nvPr/>
        </p:nvCxnSpPr>
        <p:spPr>
          <a:xfrm>
            <a:off x="1498798" y="1407500"/>
            <a:ext cx="720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2" name="Google Shape;312;p28"/>
          <p:cNvCxnSpPr>
            <a:stCxn id="309" idx="3"/>
            <a:endCxn id="310" idx="1"/>
          </p:cNvCxnSpPr>
          <p:nvPr/>
        </p:nvCxnSpPr>
        <p:spPr>
          <a:xfrm>
            <a:off x="2669421" y="1407500"/>
            <a:ext cx="720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3" name="Google Shape;313;p28"/>
          <p:cNvSpPr txBox="1"/>
          <p:nvPr/>
        </p:nvSpPr>
        <p:spPr>
          <a:xfrm>
            <a:off x="1581625" y="1632650"/>
            <a:ext cx="1725300" cy="3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chave privada</a:t>
            </a:r>
            <a:endParaRPr/>
          </a:p>
        </p:txBody>
      </p:sp>
      <p:grpSp>
        <p:nvGrpSpPr>
          <p:cNvPr id="314" name="Google Shape;314;p28"/>
          <p:cNvGrpSpPr/>
          <p:nvPr/>
        </p:nvGrpSpPr>
        <p:grpSpPr>
          <a:xfrm>
            <a:off x="2138388" y="4501088"/>
            <a:ext cx="4867200" cy="450313"/>
            <a:chOff x="1581613" y="4501088"/>
            <a:chExt cx="4867200" cy="450313"/>
          </a:xfrm>
        </p:grpSpPr>
        <p:sp>
          <p:nvSpPr>
            <p:cNvPr id="315" name="Google Shape;315;p28"/>
            <p:cNvSpPr/>
            <p:nvPr/>
          </p:nvSpPr>
          <p:spPr>
            <a:xfrm>
              <a:off x="1581613" y="4501088"/>
              <a:ext cx="1725300" cy="450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Semente Cifrada</a:t>
              </a:r>
              <a:endParaRPr/>
            </a:p>
          </p:txBody>
        </p:sp>
        <p:sp>
          <p:nvSpPr>
            <p:cNvPr id="316" name="Google Shape;316;p28"/>
            <p:cNvSpPr/>
            <p:nvPr/>
          </p:nvSpPr>
          <p:spPr>
            <a:xfrm>
              <a:off x="3306913" y="4501100"/>
              <a:ext cx="1725300" cy="450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Assinatura Digital</a:t>
              </a:r>
              <a:endParaRPr/>
            </a:p>
          </p:txBody>
        </p:sp>
        <p:sp>
          <p:nvSpPr>
            <p:cNvPr id="317" name="Google Shape;317;p28"/>
            <p:cNvSpPr/>
            <p:nvPr/>
          </p:nvSpPr>
          <p:spPr>
            <a:xfrm>
              <a:off x="5032213" y="4501088"/>
              <a:ext cx="1416600" cy="450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Texto</a:t>
              </a:r>
              <a:r>
                <a:rPr lang="en-GB"/>
                <a:t> Cifrado</a:t>
              </a:r>
              <a:endParaRPr/>
            </a:p>
          </p:txBody>
        </p:sp>
      </p:grpSp>
      <p:sp>
        <p:nvSpPr>
          <p:cNvPr id="318" name="Google Shape;318;p28"/>
          <p:cNvSpPr txBox="1"/>
          <p:nvPr/>
        </p:nvSpPr>
        <p:spPr>
          <a:xfrm>
            <a:off x="3427500" y="4108400"/>
            <a:ext cx="2289000" cy="3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Novo conteúdo do arquivo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Engine</a:t>
            </a:r>
            <a:endParaRPr/>
          </a:p>
        </p:txBody>
      </p:sp>
      <p:sp>
        <p:nvSpPr>
          <p:cNvPr id="324" name="Google Shape;324;p29"/>
          <p:cNvSpPr txBox="1"/>
          <p:nvPr/>
        </p:nvSpPr>
        <p:spPr>
          <a:xfrm>
            <a:off x="311700" y="1147450"/>
            <a:ext cx="1564800" cy="34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SecureRandom()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5" name="Google Shape;325;p29"/>
          <p:cNvSpPr txBox="1"/>
          <p:nvPr/>
        </p:nvSpPr>
        <p:spPr>
          <a:xfrm>
            <a:off x="2301650" y="1147450"/>
            <a:ext cx="720300" cy="34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seed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26" name="Google Shape;326;p29"/>
          <p:cNvCxnSpPr>
            <a:stCxn id="324" idx="3"/>
            <a:endCxn id="325" idx="1"/>
          </p:cNvCxnSpPr>
          <p:nvPr/>
        </p:nvCxnSpPr>
        <p:spPr>
          <a:xfrm>
            <a:off x="1876500" y="1319950"/>
            <a:ext cx="425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7" name="Google Shape;327;p29"/>
          <p:cNvSpPr txBox="1"/>
          <p:nvPr/>
        </p:nvSpPr>
        <p:spPr>
          <a:xfrm>
            <a:off x="311700" y="1622175"/>
            <a:ext cx="2352300" cy="34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SecureRandom(SHA1PRNG)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8" name="Google Shape;328;p29"/>
          <p:cNvSpPr txBox="1"/>
          <p:nvPr/>
        </p:nvSpPr>
        <p:spPr>
          <a:xfrm>
            <a:off x="3273950" y="1622175"/>
            <a:ext cx="1532400" cy="34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setSeed(seed)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29" name="Google Shape;329;p29"/>
          <p:cNvCxnSpPr>
            <a:stCxn id="327" idx="3"/>
            <a:endCxn id="328" idx="1"/>
          </p:cNvCxnSpPr>
          <p:nvPr/>
        </p:nvCxnSpPr>
        <p:spPr>
          <a:xfrm>
            <a:off x="2664000" y="1794675"/>
            <a:ext cx="609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0" name="Google Shape;330;p29"/>
          <p:cNvSpPr txBox="1"/>
          <p:nvPr/>
        </p:nvSpPr>
        <p:spPr>
          <a:xfrm>
            <a:off x="5416300" y="1622175"/>
            <a:ext cx="1532400" cy="34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key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(AES)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31" name="Google Shape;331;p29"/>
          <p:cNvCxnSpPr>
            <a:stCxn id="328" idx="3"/>
            <a:endCxn id="330" idx="1"/>
          </p:cNvCxnSpPr>
          <p:nvPr/>
        </p:nvCxnSpPr>
        <p:spPr>
          <a:xfrm>
            <a:off x="4806350" y="1794675"/>
            <a:ext cx="609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2" name="Google Shape;332;p29"/>
          <p:cNvSpPr/>
          <p:nvPr/>
        </p:nvSpPr>
        <p:spPr>
          <a:xfrm>
            <a:off x="2209888" y="2545675"/>
            <a:ext cx="1416600" cy="450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Texto Plano</a:t>
            </a:r>
            <a:endParaRPr/>
          </a:p>
        </p:txBody>
      </p:sp>
      <p:pic>
        <p:nvPicPr>
          <p:cNvPr id="333" name="Google Shape;33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6855" y="2545675"/>
            <a:ext cx="450291" cy="450300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29"/>
          <p:cNvSpPr/>
          <p:nvPr/>
        </p:nvSpPr>
        <p:spPr>
          <a:xfrm>
            <a:off x="5517513" y="2545675"/>
            <a:ext cx="1416600" cy="450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Texto Cifrado</a:t>
            </a:r>
            <a:endParaRPr/>
          </a:p>
        </p:txBody>
      </p:sp>
      <p:cxnSp>
        <p:nvCxnSpPr>
          <p:cNvPr id="335" name="Google Shape;335;p29"/>
          <p:cNvCxnSpPr>
            <a:stCxn id="332" idx="3"/>
            <a:endCxn id="333" idx="1"/>
          </p:cNvCxnSpPr>
          <p:nvPr/>
        </p:nvCxnSpPr>
        <p:spPr>
          <a:xfrm>
            <a:off x="3626488" y="2770825"/>
            <a:ext cx="720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6" name="Google Shape;336;p29"/>
          <p:cNvCxnSpPr>
            <a:stCxn id="333" idx="3"/>
            <a:endCxn id="334" idx="1"/>
          </p:cNvCxnSpPr>
          <p:nvPr/>
        </p:nvCxnSpPr>
        <p:spPr>
          <a:xfrm>
            <a:off x="4797146" y="2770825"/>
            <a:ext cx="720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7" name="Google Shape;337;p29"/>
          <p:cNvSpPr txBox="1"/>
          <p:nvPr/>
        </p:nvSpPr>
        <p:spPr>
          <a:xfrm>
            <a:off x="3709350" y="2995975"/>
            <a:ext cx="1725300" cy="3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chave simétrica</a:t>
            </a:r>
            <a:endParaRPr/>
          </a:p>
        </p:txBody>
      </p:sp>
      <p:sp>
        <p:nvSpPr>
          <p:cNvPr id="338" name="Google Shape;338;p29"/>
          <p:cNvSpPr txBox="1"/>
          <p:nvPr/>
        </p:nvSpPr>
        <p:spPr>
          <a:xfrm>
            <a:off x="311700" y="2071725"/>
            <a:ext cx="1261200" cy="34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Cipher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(AES)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39" name="Google Shape;339;p29"/>
          <p:cNvSpPr txBox="1"/>
          <p:nvPr/>
        </p:nvSpPr>
        <p:spPr>
          <a:xfrm>
            <a:off x="2057675" y="2071725"/>
            <a:ext cx="1564800" cy="34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content + key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40" name="Google Shape;340;p29"/>
          <p:cNvCxnSpPr>
            <a:stCxn id="338" idx="3"/>
            <a:endCxn id="339" idx="1"/>
          </p:cNvCxnSpPr>
          <p:nvPr/>
        </p:nvCxnSpPr>
        <p:spPr>
          <a:xfrm>
            <a:off x="1572900" y="2244225"/>
            <a:ext cx="484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1" name="Google Shape;341;p29"/>
          <p:cNvSpPr txBox="1"/>
          <p:nvPr/>
        </p:nvSpPr>
        <p:spPr>
          <a:xfrm>
            <a:off x="4107250" y="2071725"/>
            <a:ext cx="1761900" cy="34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ciphered </a:t>
            </a:r>
            <a:r>
              <a:rPr lang="en-GB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content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42" name="Google Shape;342;p29"/>
          <p:cNvCxnSpPr>
            <a:stCxn id="339" idx="3"/>
            <a:endCxn id="341" idx="1"/>
          </p:cNvCxnSpPr>
          <p:nvPr/>
        </p:nvCxnSpPr>
        <p:spPr>
          <a:xfrm>
            <a:off x="3622475" y="2244225"/>
            <a:ext cx="484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Engine</a:t>
            </a:r>
            <a:endParaRPr/>
          </a:p>
        </p:txBody>
      </p:sp>
      <p:sp>
        <p:nvSpPr>
          <p:cNvPr id="348" name="Google Shape;348;p30"/>
          <p:cNvSpPr txBox="1"/>
          <p:nvPr/>
        </p:nvSpPr>
        <p:spPr>
          <a:xfrm>
            <a:off x="311700" y="1147450"/>
            <a:ext cx="1349400" cy="34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Cipher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(RSA)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49" name="Google Shape;349;p30"/>
          <p:cNvSpPr txBox="1"/>
          <p:nvPr/>
        </p:nvSpPr>
        <p:spPr>
          <a:xfrm>
            <a:off x="2301650" y="1147450"/>
            <a:ext cx="1863000" cy="34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seed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 + public key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50" name="Google Shape;350;p30"/>
          <p:cNvCxnSpPr>
            <a:stCxn id="348" idx="3"/>
            <a:endCxn id="349" idx="1"/>
          </p:cNvCxnSpPr>
          <p:nvPr/>
        </p:nvCxnSpPr>
        <p:spPr>
          <a:xfrm>
            <a:off x="1661100" y="1319950"/>
            <a:ext cx="640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1" name="Google Shape;351;p30"/>
          <p:cNvSpPr/>
          <p:nvPr/>
        </p:nvSpPr>
        <p:spPr>
          <a:xfrm>
            <a:off x="2170298" y="1622175"/>
            <a:ext cx="1187100" cy="450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Semente</a:t>
            </a:r>
            <a:endParaRPr/>
          </a:p>
        </p:txBody>
      </p:sp>
      <p:pic>
        <p:nvPicPr>
          <p:cNvPr id="352" name="Google Shape;35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7730" y="1622175"/>
            <a:ext cx="450291" cy="450300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Google Shape;353;p30"/>
          <p:cNvSpPr/>
          <p:nvPr/>
        </p:nvSpPr>
        <p:spPr>
          <a:xfrm>
            <a:off x="5248388" y="1622175"/>
            <a:ext cx="1725300" cy="450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Semente</a:t>
            </a:r>
            <a:r>
              <a:rPr lang="en-GB"/>
              <a:t> Cifrada</a:t>
            </a:r>
            <a:endParaRPr/>
          </a:p>
        </p:txBody>
      </p:sp>
      <p:cxnSp>
        <p:nvCxnSpPr>
          <p:cNvPr id="354" name="Google Shape;354;p30"/>
          <p:cNvCxnSpPr>
            <a:stCxn id="351" idx="3"/>
            <a:endCxn id="352" idx="1"/>
          </p:cNvCxnSpPr>
          <p:nvPr/>
        </p:nvCxnSpPr>
        <p:spPr>
          <a:xfrm>
            <a:off x="3357398" y="1847325"/>
            <a:ext cx="720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5" name="Google Shape;355;p30"/>
          <p:cNvCxnSpPr>
            <a:stCxn id="352" idx="3"/>
            <a:endCxn id="353" idx="1"/>
          </p:cNvCxnSpPr>
          <p:nvPr/>
        </p:nvCxnSpPr>
        <p:spPr>
          <a:xfrm>
            <a:off x="4528021" y="1847325"/>
            <a:ext cx="720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6" name="Google Shape;356;p30"/>
          <p:cNvSpPr txBox="1"/>
          <p:nvPr/>
        </p:nvSpPr>
        <p:spPr>
          <a:xfrm>
            <a:off x="3440225" y="2072475"/>
            <a:ext cx="1725300" cy="3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chave pública</a:t>
            </a:r>
            <a:endParaRPr/>
          </a:p>
        </p:txBody>
      </p:sp>
      <p:sp>
        <p:nvSpPr>
          <p:cNvPr id="357" name="Google Shape;357;p30"/>
          <p:cNvSpPr txBox="1"/>
          <p:nvPr/>
        </p:nvSpPr>
        <p:spPr>
          <a:xfrm>
            <a:off x="4805200" y="1147450"/>
            <a:ext cx="1863000" cy="34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ciphered seed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58" name="Google Shape;358;p30"/>
          <p:cNvCxnSpPr>
            <a:stCxn id="349" idx="3"/>
            <a:endCxn id="357" idx="1"/>
          </p:cNvCxnSpPr>
          <p:nvPr/>
        </p:nvCxnSpPr>
        <p:spPr>
          <a:xfrm>
            <a:off x="4164650" y="1319950"/>
            <a:ext cx="640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9" name="Google Shape;359;p30"/>
          <p:cNvSpPr txBox="1"/>
          <p:nvPr/>
        </p:nvSpPr>
        <p:spPr>
          <a:xfrm>
            <a:off x="311700" y="3170000"/>
            <a:ext cx="2585100" cy="34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Signature(SHA256withRSA)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60" name="Google Shape;360;p30"/>
          <p:cNvSpPr txBox="1"/>
          <p:nvPr/>
        </p:nvSpPr>
        <p:spPr>
          <a:xfrm>
            <a:off x="3259475" y="3170000"/>
            <a:ext cx="2262000" cy="34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content + private key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61" name="Google Shape;361;p30"/>
          <p:cNvCxnSpPr>
            <a:stCxn id="359" idx="3"/>
            <a:endCxn id="360" idx="1"/>
          </p:cNvCxnSpPr>
          <p:nvPr/>
        </p:nvCxnSpPr>
        <p:spPr>
          <a:xfrm>
            <a:off x="2896800" y="3342500"/>
            <a:ext cx="362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2" name="Google Shape;362;p30"/>
          <p:cNvSpPr/>
          <p:nvPr/>
        </p:nvSpPr>
        <p:spPr>
          <a:xfrm>
            <a:off x="2170298" y="3644725"/>
            <a:ext cx="1187100" cy="450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Texto plano</a:t>
            </a:r>
            <a:endParaRPr/>
          </a:p>
        </p:txBody>
      </p:sp>
      <p:pic>
        <p:nvPicPr>
          <p:cNvPr id="363" name="Google Shape;36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7730" y="3644725"/>
            <a:ext cx="450291" cy="450300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Google Shape;364;p30"/>
          <p:cNvSpPr/>
          <p:nvPr/>
        </p:nvSpPr>
        <p:spPr>
          <a:xfrm>
            <a:off x="5248388" y="3644725"/>
            <a:ext cx="1725300" cy="450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Assinatura Digital</a:t>
            </a:r>
            <a:endParaRPr/>
          </a:p>
        </p:txBody>
      </p:sp>
      <p:cxnSp>
        <p:nvCxnSpPr>
          <p:cNvPr id="365" name="Google Shape;365;p30"/>
          <p:cNvCxnSpPr>
            <a:stCxn id="362" idx="3"/>
            <a:endCxn id="363" idx="1"/>
          </p:cNvCxnSpPr>
          <p:nvPr/>
        </p:nvCxnSpPr>
        <p:spPr>
          <a:xfrm>
            <a:off x="3357398" y="3869875"/>
            <a:ext cx="720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6" name="Google Shape;366;p30"/>
          <p:cNvCxnSpPr>
            <a:stCxn id="363" idx="3"/>
            <a:endCxn id="364" idx="1"/>
          </p:cNvCxnSpPr>
          <p:nvPr/>
        </p:nvCxnSpPr>
        <p:spPr>
          <a:xfrm>
            <a:off x="4528021" y="3869875"/>
            <a:ext cx="720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7" name="Google Shape;367;p30"/>
          <p:cNvSpPr txBox="1"/>
          <p:nvPr/>
        </p:nvSpPr>
        <p:spPr>
          <a:xfrm>
            <a:off x="3440225" y="4095025"/>
            <a:ext cx="1725300" cy="3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chave privada</a:t>
            </a:r>
            <a:endParaRPr/>
          </a:p>
        </p:txBody>
      </p:sp>
      <p:sp>
        <p:nvSpPr>
          <p:cNvPr id="368" name="Google Shape;368;p30"/>
          <p:cNvSpPr txBox="1"/>
          <p:nvPr/>
        </p:nvSpPr>
        <p:spPr>
          <a:xfrm>
            <a:off x="5884150" y="3170000"/>
            <a:ext cx="1875300" cy="34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digital signature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69" name="Google Shape;369;p30"/>
          <p:cNvCxnSpPr>
            <a:stCxn id="360" idx="3"/>
            <a:endCxn id="368" idx="1"/>
          </p:cNvCxnSpPr>
          <p:nvPr/>
        </p:nvCxnSpPr>
        <p:spPr>
          <a:xfrm>
            <a:off x="5521475" y="3342500"/>
            <a:ext cx="362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Problema</a:t>
            </a:r>
            <a:endParaRPr/>
          </a:p>
        </p:txBody>
      </p:sp>
      <p:sp>
        <p:nvSpPr>
          <p:cNvPr id="375" name="Google Shape;375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Engine</a:t>
            </a:r>
            <a:endParaRPr/>
          </a:p>
        </p:txBody>
      </p:sp>
      <p:sp>
        <p:nvSpPr>
          <p:cNvPr id="376" name="Google Shape;376;p31"/>
          <p:cNvSpPr/>
          <p:nvPr/>
        </p:nvSpPr>
        <p:spPr>
          <a:xfrm>
            <a:off x="2138388" y="2068388"/>
            <a:ext cx="1725300" cy="450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Semente Cifrada</a:t>
            </a:r>
            <a:endParaRPr/>
          </a:p>
        </p:txBody>
      </p:sp>
      <p:sp>
        <p:nvSpPr>
          <p:cNvPr id="377" name="Google Shape;377;p31"/>
          <p:cNvSpPr/>
          <p:nvPr/>
        </p:nvSpPr>
        <p:spPr>
          <a:xfrm>
            <a:off x="3863688" y="2068400"/>
            <a:ext cx="1725300" cy="450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Assinatura Digital</a:t>
            </a:r>
            <a:endParaRPr/>
          </a:p>
        </p:txBody>
      </p:sp>
      <p:sp>
        <p:nvSpPr>
          <p:cNvPr id="378" name="Google Shape;378;p31"/>
          <p:cNvSpPr/>
          <p:nvPr/>
        </p:nvSpPr>
        <p:spPr>
          <a:xfrm>
            <a:off x="5588988" y="2068388"/>
            <a:ext cx="1416600" cy="450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Texto Cifrado</a:t>
            </a:r>
            <a:endParaRPr/>
          </a:p>
        </p:txBody>
      </p:sp>
      <p:sp>
        <p:nvSpPr>
          <p:cNvPr id="379" name="Google Shape;379;p31"/>
          <p:cNvSpPr txBox="1"/>
          <p:nvPr/>
        </p:nvSpPr>
        <p:spPr>
          <a:xfrm>
            <a:off x="3427500" y="1675700"/>
            <a:ext cx="2289000" cy="3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Novo conteúdo do arquivo</a:t>
            </a:r>
            <a:endParaRPr/>
          </a:p>
        </p:txBody>
      </p:sp>
      <p:sp>
        <p:nvSpPr>
          <p:cNvPr id="380" name="Google Shape;380;p31"/>
          <p:cNvSpPr txBox="1"/>
          <p:nvPr/>
        </p:nvSpPr>
        <p:spPr>
          <a:xfrm>
            <a:off x="1921750" y="2518700"/>
            <a:ext cx="405300" cy="31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</a:t>
            </a:r>
            <a:endParaRPr/>
          </a:p>
        </p:txBody>
      </p:sp>
      <p:sp>
        <p:nvSpPr>
          <p:cNvPr id="381" name="Google Shape;381;p31"/>
          <p:cNvSpPr txBox="1"/>
          <p:nvPr/>
        </p:nvSpPr>
        <p:spPr>
          <a:xfrm>
            <a:off x="3556650" y="2518700"/>
            <a:ext cx="657900" cy="31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256</a:t>
            </a:r>
            <a:endParaRPr/>
          </a:p>
        </p:txBody>
      </p:sp>
      <p:sp>
        <p:nvSpPr>
          <p:cNvPr id="382" name="Google Shape;382;p31"/>
          <p:cNvSpPr txBox="1"/>
          <p:nvPr/>
        </p:nvSpPr>
        <p:spPr>
          <a:xfrm>
            <a:off x="5281850" y="2518700"/>
            <a:ext cx="657900" cy="31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512</a:t>
            </a:r>
            <a:endParaRPr/>
          </a:p>
        </p:txBody>
      </p:sp>
      <p:sp>
        <p:nvSpPr>
          <p:cNvPr id="383" name="Google Shape;383;p31"/>
          <p:cNvSpPr txBox="1"/>
          <p:nvPr/>
        </p:nvSpPr>
        <p:spPr>
          <a:xfrm>
            <a:off x="6756250" y="2518700"/>
            <a:ext cx="485400" cy="31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...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Projeto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Framework que garante a segurança de pastas e arquivos em armazenamentos.</a:t>
            </a:r>
            <a:endParaRPr/>
          </a:p>
        </p:txBody>
      </p:sp>
      <p:sp>
        <p:nvSpPr>
          <p:cNvPr id="62" name="Google Shape;62;p14"/>
          <p:cNvSpPr/>
          <p:nvPr/>
        </p:nvSpPr>
        <p:spPr>
          <a:xfrm>
            <a:off x="3863700" y="2635525"/>
            <a:ext cx="1416600" cy="4503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Engine</a:t>
            </a:r>
            <a:endParaRPr/>
          </a:p>
        </p:txBody>
      </p:sp>
      <p:sp>
        <p:nvSpPr>
          <p:cNvPr id="63" name="Google Shape;63;p14"/>
          <p:cNvSpPr txBox="1"/>
          <p:nvPr/>
        </p:nvSpPr>
        <p:spPr>
          <a:xfrm>
            <a:off x="5979300" y="1960075"/>
            <a:ext cx="1299300" cy="45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Google Drive</a:t>
            </a:r>
            <a:endParaRPr/>
          </a:p>
        </p:txBody>
      </p:sp>
      <p:sp>
        <p:nvSpPr>
          <p:cNvPr id="64" name="Google Shape;64;p14"/>
          <p:cNvSpPr txBox="1"/>
          <p:nvPr/>
        </p:nvSpPr>
        <p:spPr>
          <a:xfrm>
            <a:off x="5979300" y="2860663"/>
            <a:ext cx="1299300" cy="45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...</a:t>
            </a:r>
            <a:endParaRPr/>
          </a:p>
        </p:txBody>
      </p:sp>
      <p:sp>
        <p:nvSpPr>
          <p:cNvPr id="65" name="Google Shape;65;p14"/>
          <p:cNvSpPr txBox="1"/>
          <p:nvPr/>
        </p:nvSpPr>
        <p:spPr>
          <a:xfrm>
            <a:off x="5979300" y="2410375"/>
            <a:ext cx="1299300" cy="45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OneDrive</a:t>
            </a:r>
            <a:endParaRPr/>
          </a:p>
        </p:txBody>
      </p:sp>
      <p:cxnSp>
        <p:nvCxnSpPr>
          <p:cNvPr id="66" name="Google Shape;66;p14"/>
          <p:cNvCxnSpPr>
            <a:endCxn id="63" idx="1"/>
          </p:cNvCxnSpPr>
          <p:nvPr/>
        </p:nvCxnSpPr>
        <p:spPr>
          <a:xfrm flipH="1" rot="10800000">
            <a:off x="5280300" y="2185225"/>
            <a:ext cx="699000" cy="675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7" name="Google Shape;67;p14"/>
          <p:cNvCxnSpPr>
            <a:endCxn id="65" idx="1"/>
          </p:cNvCxnSpPr>
          <p:nvPr/>
        </p:nvCxnSpPr>
        <p:spPr>
          <a:xfrm flipH="1" rot="10800000">
            <a:off x="5280300" y="2635525"/>
            <a:ext cx="699000" cy="225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8" name="Google Shape;68;p14"/>
          <p:cNvCxnSpPr>
            <a:endCxn id="64" idx="1"/>
          </p:cNvCxnSpPr>
          <p:nvPr/>
        </p:nvCxnSpPr>
        <p:spPr>
          <a:xfrm>
            <a:off x="5280300" y="2860813"/>
            <a:ext cx="699000" cy="225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9" name="Google Shape;69;p14"/>
          <p:cNvSpPr txBox="1"/>
          <p:nvPr/>
        </p:nvSpPr>
        <p:spPr>
          <a:xfrm>
            <a:off x="5979300" y="3310963"/>
            <a:ext cx="1299300" cy="45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Local</a:t>
            </a:r>
            <a:endParaRPr/>
          </a:p>
        </p:txBody>
      </p:sp>
      <p:cxnSp>
        <p:nvCxnSpPr>
          <p:cNvPr id="70" name="Google Shape;70;p14"/>
          <p:cNvCxnSpPr>
            <a:endCxn id="69" idx="1"/>
          </p:cNvCxnSpPr>
          <p:nvPr/>
        </p:nvCxnSpPr>
        <p:spPr>
          <a:xfrm>
            <a:off x="5280300" y="2860813"/>
            <a:ext cx="699000" cy="675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71" name="Google Shape;7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8600" y="1960075"/>
            <a:ext cx="450300" cy="45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78590" y="2410365"/>
            <a:ext cx="450300" cy="4503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4"/>
          <p:cNvSpPr txBox="1"/>
          <p:nvPr/>
        </p:nvSpPr>
        <p:spPr>
          <a:xfrm>
            <a:off x="1865400" y="1960063"/>
            <a:ext cx="1299300" cy="45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Windows</a:t>
            </a:r>
            <a:endParaRPr/>
          </a:p>
        </p:txBody>
      </p:sp>
      <p:sp>
        <p:nvSpPr>
          <p:cNvPr id="74" name="Google Shape;74;p14"/>
          <p:cNvSpPr txBox="1"/>
          <p:nvPr/>
        </p:nvSpPr>
        <p:spPr>
          <a:xfrm>
            <a:off x="1865400" y="2410363"/>
            <a:ext cx="1299300" cy="45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Ubuntu</a:t>
            </a:r>
            <a:endParaRPr/>
          </a:p>
        </p:txBody>
      </p:sp>
      <p:sp>
        <p:nvSpPr>
          <p:cNvPr id="75" name="Google Shape;75;p14"/>
          <p:cNvSpPr txBox="1"/>
          <p:nvPr/>
        </p:nvSpPr>
        <p:spPr>
          <a:xfrm>
            <a:off x="1865400" y="2860663"/>
            <a:ext cx="1299300" cy="45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Android</a:t>
            </a:r>
            <a:endParaRPr/>
          </a:p>
        </p:txBody>
      </p:sp>
      <p:sp>
        <p:nvSpPr>
          <p:cNvPr id="76" name="Google Shape;76;p14"/>
          <p:cNvSpPr txBox="1"/>
          <p:nvPr/>
        </p:nvSpPr>
        <p:spPr>
          <a:xfrm>
            <a:off x="1865400" y="3310963"/>
            <a:ext cx="1299300" cy="45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...</a:t>
            </a:r>
            <a:endParaRPr/>
          </a:p>
        </p:txBody>
      </p:sp>
      <p:cxnSp>
        <p:nvCxnSpPr>
          <p:cNvPr id="77" name="Google Shape;77;p14"/>
          <p:cNvCxnSpPr>
            <a:stCxn id="73" idx="3"/>
          </p:cNvCxnSpPr>
          <p:nvPr/>
        </p:nvCxnSpPr>
        <p:spPr>
          <a:xfrm>
            <a:off x="3164700" y="2185213"/>
            <a:ext cx="699000" cy="675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8" name="Google Shape;78;p14"/>
          <p:cNvCxnSpPr>
            <a:stCxn id="74" idx="3"/>
          </p:cNvCxnSpPr>
          <p:nvPr/>
        </p:nvCxnSpPr>
        <p:spPr>
          <a:xfrm>
            <a:off x="3164700" y="2635513"/>
            <a:ext cx="699000" cy="225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9" name="Google Shape;79;p14"/>
          <p:cNvCxnSpPr>
            <a:stCxn id="75" idx="3"/>
          </p:cNvCxnSpPr>
          <p:nvPr/>
        </p:nvCxnSpPr>
        <p:spPr>
          <a:xfrm flipH="1" rot="10800000">
            <a:off x="3164700" y="2860813"/>
            <a:ext cx="699000" cy="225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0" name="Google Shape;80;p14"/>
          <p:cNvCxnSpPr>
            <a:stCxn id="76" idx="3"/>
          </p:cNvCxnSpPr>
          <p:nvPr/>
        </p:nvCxnSpPr>
        <p:spPr>
          <a:xfrm flipH="1" rot="10800000">
            <a:off x="3164700" y="2860813"/>
            <a:ext cx="699000" cy="675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81" name="Google Shape;81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15100" y="1960075"/>
            <a:ext cx="450300" cy="45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15090" y="2410365"/>
            <a:ext cx="450300" cy="45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448451" y="2860665"/>
            <a:ext cx="383589" cy="45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Solução</a:t>
            </a:r>
            <a:endParaRPr/>
          </a:p>
        </p:txBody>
      </p:sp>
      <p:sp>
        <p:nvSpPr>
          <p:cNvPr id="389" name="Google Shape;389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Engine</a:t>
            </a:r>
            <a:endParaRPr/>
          </a:p>
        </p:txBody>
      </p:sp>
      <p:sp>
        <p:nvSpPr>
          <p:cNvPr id="390" name="Google Shape;390;p32"/>
          <p:cNvSpPr/>
          <p:nvPr/>
        </p:nvSpPr>
        <p:spPr>
          <a:xfrm>
            <a:off x="1529688" y="2068388"/>
            <a:ext cx="1725300" cy="450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Semente Cifrada</a:t>
            </a:r>
            <a:endParaRPr/>
          </a:p>
        </p:txBody>
      </p:sp>
      <p:sp>
        <p:nvSpPr>
          <p:cNvPr id="391" name="Google Shape;391;p32"/>
          <p:cNvSpPr/>
          <p:nvPr/>
        </p:nvSpPr>
        <p:spPr>
          <a:xfrm>
            <a:off x="4472388" y="2068400"/>
            <a:ext cx="1725300" cy="450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Assinatura Digital</a:t>
            </a:r>
            <a:endParaRPr/>
          </a:p>
        </p:txBody>
      </p:sp>
      <p:sp>
        <p:nvSpPr>
          <p:cNvPr id="392" name="Google Shape;392;p32"/>
          <p:cNvSpPr/>
          <p:nvPr/>
        </p:nvSpPr>
        <p:spPr>
          <a:xfrm>
            <a:off x="7415088" y="2068388"/>
            <a:ext cx="1416600" cy="450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Texto</a:t>
            </a:r>
            <a:r>
              <a:rPr lang="en-GB"/>
              <a:t> Cifrado</a:t>
            </a:r>
            <a:endParaRPr/>
          </a:p>
        </p:txBody>
      </p:sp>
      <p:sp>
        <p:nvSpPr>
          <p:cNvPr id="393" name="Google Shape;393;p32"/>
          <p:cNvSpPr txBox="1"/>
          <p:nvPr/>
        </p:nvSpPr>
        <p:spPr>
          <a:xfrm>
            <a:off x="3427500" y="1675700"/>
            <a:ext cx="2289000" cy="3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Novo conteúdo do arquivo</a:t>
            </a:r>
            <a:endParaRPr/>
          </a:p>
        </p:txBody>
      </p:sp>
      <p:sp>
        <p:nvSpPr>
          <p:cNvPr id="394" name="Google Shape;394;p32"/>
          <p:cNvSpPr/>
          <p:nvPr/>
        </p:nvSpPr>
        <p:spPr>
          <a:xfrm>
            <a:off x="921000" y="2068400"/>
            <a:ext cx="608700" cy="450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Tam</a:t>
            </a:r>
            <a:endParaRPr/>
          </a:p>
        </p:txBody>
      </p:sp>
      <p:sp>
        <p:nvSpPr>
          <p:cNvPr id="395" name="Google Shape;395;p32"/>
          <p:cNvSpPr/>
          <p:nvPr/>
        </p:nvSpPr>
        <p:spPr>
          <a:xfrm>
            <a:off x="312300" y="2068400"/>
            <a:ext cx="608700" cy="450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Type</a:t>
            </a:r>
            <a:endParaRPr/>
          </a:p>
        </p:txBody>
      </p:sp>
      <p:sp>
        <p:nvSpPr>
          <p:cNvPr id="396" name="Google Shape;396;p32"/>
          <p:cNvSpPr/>
          <p:nvPr/>
        </p:nvSpPr>
        <p:spPr>
          <a:xfrm>
            <a:off x="3863700" y="2068400"/>
            <a:ext cx="608700" cy="450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Tam</a:t>
            </a:r>
            <a:endParaRPr/>
          </a:p>
        </p:txBody>
      </p:sp>
      <p:sp>
        <p:nvSpPr>
          <p:cNvPr id="397" name="Google Shape;397;p32"/>
          <p:cNvSpPr/>
          <p:nvPr/>
        </p:nvSpPr>
        <p:spPr>
          <a:xfrm>
            <a:off x="3255000" y="2068400"/>
            <a:ext cx="608700" cy="450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Type</a:t>
            </a:r>
            <a:endParaRPr/>
          </a:p>
        </p:txBody>
      </p:sp>
      <p:sp>
        <p:nvSpPr>
          <p:cNvPr id="398" name="Google Shape;398;p32"/>
          <p:cNvSpPr/>
          <p:nvPr/>
        </p:nvSpPr>
        <p:spPr>
          <a:xfrm>
            <a:off x="6806400" y="2068400"/>
            <a:ext cx="608700" cy="450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Tam</a:t>
            </a:r>
            <a:endParaRPr/>
          </a:p>
        </p:txBody>
      </p:sp>
      <p:sp>
        <p:nvSpPr>
          <p:cNvPr id="399" name="Google Shape;399;p32"/>
          <p:cNvSpPr/>
          <p:nvPr/>
        </p:nvSpPr>
        <p:spPr>
          <a:xfrm>
            <a:off x="6197700" y="2068400"/>
            <a:ext cx="608700" cy="450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Type</a:t>
            </a:r>
            <a:endParaRPr/>
          </a:p>
        </p:txBody>
      </p:sp>
      <p:sp>
        <p:nvSpPr>
          <p:cNvPr id="400" name="Google Shape;400;p32"/>
          <p:cNvSpPr txBox="1"/>
          <p:nvPr/>
        </p:nvSpPr>
        <p:spPr>
          <a:xfrm>
            <a:off x="339750" y="2664325"/>
            <a:ext cx="553800" cy="39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byte</a:t>
            </a:r>
            <a:endParaRPr/>
          </a:p>
        </p:txBody>
      </p:sp>
      <p:cxnSp>
        <p:nvCxnSpPr>
          <p:cNvPr id="401" name="Google Shape;401;p32"/>
          <p:cNvCxnSpPr>
            <a:endCxn id="400" idx="0"/>
          </p:cNvCxnSpPr>
          <p:nvPr/>
        </p:nvCxnSpPr>
        <p:spPr>
          <a:xfrm>
            <a:off x="616650" y="2518825"/>
            <a:ext cx="0" cy="14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02" name="Google Shape;402;p32"/>
          <p:cNvSpPr txBox="1"/>
          <p:nvPr/>
        </p:nvSpPr>
        <p:spPr>
          <a:xfrm>
            <a:off x="948450" y="2664325"/>
            <a:ext cx="553800" cy="39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</a:t>
            </a:r>
            <a:endParaRPr/>
          </a:p>
        </p:txBody>
      </p:sp>
      <p:cxnSp>
        <p:nvCxnSpPr>
          <p:cNvPr id="403" name="Google Shape;403;p32"/>
          <p:cNvCxnSpPr>
            <a:stCxn id="394" idx="2"/>
            <a:endCxn id="402" idx="0"/>
          </p:cNvCxnSpPr>
          <p:nvPr/>
        </p:nvCxnSpPr>
        <p:spPr>
          <a:xfrm>
            <a:off x="1225350" y="2518700"/>
            <a:ext cx="0" cy="14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Engine</a:t>
            </a:r>
            <a:endParaRPr/>
          </a:p>
        </p:txBody>
      </p:sp>
      <p:pic>
        <p:nvPicPr>
          <p:cNvPr id="409" name="Google Shape;40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7099" y="2222575"/>
            <a:ext cx="425400" cy="4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" name="Google Shape;41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1062" y="2647975"/>
            <a:ext cx="425400" cy="4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1" name="Google Shape;41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5024" y="3073375"/>
            <a:ext cx="425400" cy="4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2" name="Google Shape;412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44101" y="3498771"/>
            <a:ext cx="319041" cy="425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13" name="Google Shape;413;p33"/>
          <p:cNvCxnSpPr>
            <a:stCxn id="409" idx="2"/>
            <a:endCxn id="410" idx="1"/>
          </p:cNvCxnSpPr>
          <p:nvPr/>
        </p:nvCxnSpPr>
        <p:spPr>
          <a:xfrm flipH="1" rot="-5400000">
            <a:off x="1044150" y="2553625"/>
            <a:ext cx="212700" cy="4014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4" name="Google Shape;414;p33"/>
          <p:cNvCxnSpPr>
            <a:stCxn id="410" idx="2"/>
            <a:endCxn id="411" idx="1"/>
          </p:cNvCxnSpPr>
          <p:nvPr/>
        </p:nvCxnSpPr>
        <p:spPr>
          <a:xfrm flipH="1" rot="-5400000">
            <a:off x="1658112" y="2979025"/>
            <a:ext cx="212700" cy="4014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5" name="Google Shape;415;p33"/>
          <p:cNvCxnSpPr>
            <a:stCxn id="411" idx="2"/>
            <a:endCxn id="412" idx="1"/>
          </p:cNvCxnSpPr>
          <p:nvPr/>
        </p:nvCxnSpPr>
        <p:spPr>
          <a:xfrm flipH="1" rot="-5400000">
            <a:off x="2304625" y="3371875"/>
            <a:ext cx="212700" cy="4665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6" name="Google Shape;416;p33"/>
          <p:cNvSpPr txBox="1"/>
          <p:nvPr/>
        </p:nvSpPr>
        <p:spPr>
          <a:xfrm>
            <a:off x="1162500" y="2222575"/>
            <a:ext cx="1309200" cy="4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disciplinas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17" name="Google Shape;417;p33"/>
          <p:cNvSpPr txBox="1"/>
          <p:nvPr/>
        </p:nvSpPr>
        <p:spPr>
          <a:xfrm>
            <a:off x="1776450" y="2647975"/>
            <a:ext cx="1309200" cy="4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inf1025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18" name="Google Shape;418;p33"/>
          <p:cNvSpPr txBox="1"/>
          <p:nvPr/>
        </p:nvSpPr>
        <p:spPr>
          <a:xfrm>
            <a:off x="2390425" y="3073375"/>
            <a:ext cx="1309200" cy="4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provas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19" name="Google Shape;419;p33"/>
          <p:cNvSpPr txBox="1"/>
          <p:nvPr/>
        </p:nvSpPr>
        <p:spPr>
          <a:xfrm>
            <a:off x="2963150" y="3498775"/>
            <a:ext cx="1309200" cy="4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1121561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420" name="Google Shape;42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9" y="1797175"/>
            <a:ext cx="425400" cy="425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21" name="Google Shape;421;p33"/>
          <p:cNvCxnSpPr>
            <a:stCxn id="420" idx="2"/>
            <a:endCxn id="409" idx="1"/>
          </p:cNvCxnSpPr>
          <p:nvPr/>
        </p:nvCxnSpPr>
        <p:spPr>
          <a:xfrm flipH="1" rot="-5400000">
            <a:off x="524400" y="2222575"/>
            <a:ext cx="212700" cy="2127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2" name="Google Shape;422;p33"/>
          <p:cNvSpPr txBox="1"/>
          <p:nvPr/>
        </p:nvSpPr>
        <p:spPr>
          <a:xfrm>
            <a:off x="737100" y="1797175"/>
            <a:ext cx="1309200" cy="4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/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423" name="Google Shape;423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9001" y="2222571"/>
            <a:ext cx="319041" cy="425400"/>
          </a:xfrm>
          <a:prstGeom prst="rect">
            <a:avLst/>
          </a:prstGeom>
          <a:noFill/>
          <a:ln>
            <a:noFill/>
          </a:ln>
        </p:spPr>
      </p:pic>
      <p:sp>
        <p:nvSpPr>
          <p:cNvPr id="424" name="Google Shape;424;p33"/>
          <p:cNvSpPr txBox="1"/>
          <p:nvPr/>
        </p:nvSpPr>
        <p:spPr>
          <a:xfrm>
            <a:off x="5058050" y="2222575"/>
            <a:ext cx="1309200" cy="4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39aHjKMi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425" name="Google Shape;42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3599" y="1797175"/>
            <a:ext cx="425400" cy="425400"/>
          </a:xfrm>
          <a:prstGeom prst="rect">
            <a:avLst/>
          </a:prstGeom>
          <a:noFill/>
          <a:ln>
            <a:noFill/>
          </a:ln>
        </p:spPr>
      </p:pic>
      <p:sp>
        <p:nvSpPr>
          <p:cNvPr id="426" name="Google Shape;426;p33"/>
          <p:cNvSpPr txBox="1"/>
          <p:nvPr/>
        </p:nvSpPr>
        <p:spPr>
          <a:xfrm>
            <a:off x="4739000" y="1797175"/>
            <a:ext cx="1309200" cy="4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/.safevault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427" name="Google Shape;427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44226" y="4000471"/>
            <a:ext cx="319041" cy="425400"/>
          </a:xfrm>
          <a:prstGeom prst="rect">
            <a:avLst/>
          </a:prstGeom>
          <a:noFill/>
          <a:ln>
            <a:noFill/>
          </a:ln>
        </p:spPr>
      </p:pic>
      <p:sp>
        <p:nvSpPr>
          <p:cNvPr id="428" name="Google Shape;428;p33"/>
          <p:cNvSpPr txBox="1"/>
          <p:nvPr/>
        </p:nvSpPr>
        <p:spPr>
          <a:xfrm>
            <a:off x="2963275" y="4000475"/>
            <a:ext cx="1309200" cy="4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1721629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429" name="Google Shape;429;p33"/>
          <p:cNvCxnSpPr>
            <a:stCxn id="411" idx="2"/>
            <a:endCxn id="427" idx="1"/>
          </p:cNvCxnSpPr>
          <p:nvPr/>
        </p:nvCxnSpPr>
        <p:spPr>
          <a:xfrm flipH="1" rot="-5400000">
            <a:off x="2053825" y="3622675"/>
            <a:ext cx="714300" cy="4665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430" name="Google Shape;430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9001" y="2687921"/>
            <a:ext cx="319041" cy="425400"/>
          </a:xfrm>
          <a:prstGeom prst="rect">
            <a:avLst/>
          </a:prstGeom>
          <a:noFill/>
          <a:ln>
            <a:noFill/>
          </a:ln>
        </p:spPr>
      </p:pic>
      <p:sp>
        <p:nvSpPr>
          <p:cNvPr id="431" name="Google Shape;431;p33"/>
          <p:cNvSpPr txBox="1"/>
          <p:nvPr/>
        </p:nvSpPr>
        <p:spPr>
          <a:xfrm>
            <a:off x="5058050" y="2687925"/>
            <a:ext cx="1309200" cy="4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nZqW6hH4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432" name="Google Shape;432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9001" y="3153271"/>
            <a:ext cx="319041" cy="425400"/>
          </a:xfrm>
          <a:prstGeom prst="rect">
            <a:avLst/>
          </a:prstGeom>
          <a:noFill/>
          <a:ln>
            <a:noFill/>
          </a:ln>
        </p:spPr>
      </p:pic>
      <p:sp>
        <p:nvSpPr>
          <p:cNvPr id="433" name="Google Shape;433;p33"/>
          <p:cNvSpPr txBox="1"/>
          <p:nvPr/>
        </p:nvSpPr>
        <p:spPr>
          <a:xfrm>
            <a:off x="5058050" y="3153275"/>
            <a:ext cx="1309200" cy="4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5bGfiUjy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34" name="Google Shape;434;p33"/>
          <p:cNvSpPr/>
          <p:nvPr/>
        </p:nvSpPr>
        <p:spPr>
          <a:xfrm>
            <a:off x="3888200" y="3039625"/>
            <a:ext cx="425400" cy="280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33"/>
          <p:cNvSpPr txBox="1"/>
          <p:nvPr/>
        </p:nvSpPr>
        <p:spPr>
          <a:xfrm>
            <a:off x="6891650" y="2222575"/>
            <a:ext cx="1309200" cy="4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index</a:t>
            </a:r>
            <a:endParaRPr b="1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436" name="Google Shape;436;p33"/>
          <p:cNvCxnSpPr>
            <a:stCxn id="424" idx="3"/>
            <a:endCxn id="435" idx="1"/>
          </p:cNvCxnSpPr>
          <p:nvPr/>
        </p:nvCxnSpPr>
        <p:spPr>
          <a:xfrm>
            <a:off x="6367250" y="2435275"/>
            <a:ext cx="524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37" name="Google Shape;437;p33"/>
          <p:cNvSpPr txBox="1"/>
          <p:nvPr/>
        </p:nvSpPr>
        <p:spPr>
          <a:xfrm>
            <a:off x="1125475" y="4638475"/>
            <a:ext cx="2368500" cy="34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SecureRandom(SHA1PRNG)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38" name="Google Shape;438;p33"/>
          <p:cNvSpPr txBox="1"/>
          <p:nvPr/>
        </p:nvSpPr>
        <p:spPr>
          <a:xfrm>
            <a:off x="4073250" y="4638475"/>
            <a:ext cx="1490700" cy="34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secret phrase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439" name="Google Shape;439;p33"/>
          <p:cNvCxnSpPr>
            <a:stCxn id="437" idx="3"/>
            <a:endCxn id="438" idx="1"/>
          </p:cNvCxnSpPr>
          <p:nvPr/>
        </p:nvCxnSpPr>
        <p:spPr>
          <a:xfrm>
            <a:off x="3493975" y="4810975"/>
            <a:ext cx="579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40" name="Google Shape;440;p33"/>
          <p:cNvSpPr txBox="1"/>
          <p:nvPr/>
        </p:nvSpPr>
        <p:spPr>
          <a:xfrm>
            <a:off x="6143225" y="4638475"/>
            <a:ext cx="1875300" cy="34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index name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441" name="Google Shape;441;p33"/>
          <p:cNvCxnSpPr>
            <a:stCxn id="438" idx="3"/>
            <a:endCxn id="440" idx="1"/>
          </p:cNvCxnSpPr>
          <p:nvPr/>
        </p:nvCxnSpPr>
        <p:spPr>
          <a:xfrm>
            <a:off x="5563950" y="4810975"/>
            <a:ext cx="579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Index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/arquivo.txt							sor028g6			file</a:t>
            </a:r>
            <a:br>
              <a:rPr lang="en-GB"/>
            </a:br>
            <a:r>
              <a:rPr lang="en-GB"/>
              <a:t>/documentos/trabalho.xls				1dTkBFEH			file</a:t>
            </a:r>
            <a:br>
              <a:rPr lang="en-GB"/>
            </a:br>
            <a:r>
              <a:rPr lang="en-GB"/>
              <a:t>/fotos/amigos.jpeg					</a:t>
            </a:r>
            <a:r>
              <a:rPr lang="en-GB"/>
              <a:t>VKmLvaup</a:t>
            </a:r>
            <a:r>
              <a:rPr lang="en-GB"/>
              <a:t>			file</a:t>
            </a:r>
            <a:br>
              <a:rPr lang="en-GB"/>
            </a:br>
            <a:r>
              <a:rPr lang="en-GB"/>
              <a:t>/fotos/festa/super_amigos.jpeg			2WHOhahM			file</a:t>
            </a:r>
            <a:br>
              <a:rPr lang="en-GB"/>
            </a:br>
            <a:br>
              <a:rPr lang="en-GB"/>
            </a:br>
            <a:r>
              <a:rPr lang="en-GB"/>
              <a:t>...</a:t>
            </a:r>
            <a:endParaRPr/>
          </a:p>
        </p:txBody>
      </p:sp>
      <p:sp>
        <p:nvSpPr>
          <p:cNvPr id="447" name="Google Shape;447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Engine</a:t>
            </a:r>
            <a:endParaRPr/>
          </a:p>
        </p:txBody>
      </p:sp>
      <p:cxnSp>
        <p:nvCxnSpPr>
          <p:cNvPr id="448" name="Google Shape;448;p34"/>
          <p:cNvCxnSpPr/>
          <p:nvPr/>
        </p:nvCxnSpPr>
        <p:spPr>
          <a:xfrm>
            <a:off x="4419550" y="1152475"/>
            <a:ext cx="0" cy="341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9" name="Google Shape;449;p34"/>
          <p:cNvCxnSpPr/>
          <p:nvPr/>
        </p:nvCxnSpPr>
        <p:spPr>
          <a:xfrm>
            <a:off x="6425550" y="1152475"/>
            <a:ext cx="0" cy="341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Melhoria</a:t>
            </a:r>
            <a:endParaRPr/>
          </a:p>
        </p:txBody>
      </p:sp>
      <p:sp>
        <p:nvSpPr>
          <p:cNvPr id="455" name="Google Shape;455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Engine</a:t>
            </a:r>
            <a:endParaRPr/>
          </a:p>
        </p:txBody>
      </p:sp>
      <p:pic>
        <p:nvPicPr>
          <p:cNvPr id="456" name="Google Shape;45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7099" y="2222575"/>
            <a:ext cx="425400" cy="4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7" name="Google Shape;45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1062" y="2647975"/>
            <a:ext cx="425400" cy="4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8" name="Google Shape;45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5024" y="3073375"/>
            <a:ext cx="425400" cy="4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9" name="Google Shape;459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44101" y="3498771"/>
            <a:ext cx="319041" cy="425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60" name="Google Shape;460;p35"/>
          <p:cNvCxnSpPr>
            <a:stCxn id="456" idx="2"/>
            <a:endCxn id="457" idx="1"/>
          </p:cNvCxnSpPr>
          <p:nvPr/>
        </p:nvCxnSpPr>
        <p:spPr>
          <a:xfrm flipH="1" rot="-5400000">
            <a:off x="1044150" y="2553625"/>
            <a:ext cx="212700" cy="4014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1" name="Google Shape;461;p35"/>
          <p:cNvCxnSpPr>
            <a:stCxn id="457" idx="2"/>
            <a:endCxn id="458" idx="1"/>
          </p:cNvCxnSpPr>
          <p:nvPr/>
        </p:nvCxnSpPr>
        <p:spPr>
          <a:xfrm flipH="1" rot="-5400000">
            <a:off x="1658112" y="2979025"/>
            <a:ext cx="212700" cy="4014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2" name="Google Shape;462;p35"/>
          <p:cNvCxnSpPr>
            <a:stCxn id="458" idx="2"/>
            <a:endCxn id="459" idx="1"/>
          </p:cNvCxnSpPr>
          <p:nvPr/>
        </p:nvCxnSpPr>
        <p:spPr>
          <a:xfrm flipH="1" rot="-5400000">
            <a:off x="2304625" y="3371875"/>
            <a:ext cx="212700" cy="4665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3" name="Google Shape;463;p35"/>
          <p:cNvSpPr txBox="1"/>
          <p:nvPr/>
        </p:nvSpPr>
        <p:spPr>
          <a:xfrm>
            <a:off x="1162500" y="2222575"/>
            <a:ext cx="1309200" cy="4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disciplinas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64" name="Google Shape;464;p35"/>
          <p:cNvSpPr txBox="1"/>
          <p:nvPr/>
        </p:nvSpPr>
        <p:spPr>
          <a:xfrm>
            <a:off x="1776450" y="2647975"/>
            <a:ext cx="1309200" cy="4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inf1025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65" name="Google Shape;465;p35"/>
          <p:cNvSpPr txBox="1"/>
          <p:nvPr/>
        </p:nvSpPr>
        <p:spPr>
          <a:xfrm>
            <a:off x="2390425" y="3073375"/>
            <a:ext cx="1309200" cy="4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provas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66" name="Google Shape;466;p35"/>
          <p:cNvSpPr txBox="1"/>
          <p:nvPr/>
        </p:nvSpPr>
        <p:spPr>
          <a:xfrm>
            <a:off x="2963150" y="3498775"/>
            <a:ext cx="1309200" cy="4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1121561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467" name="Google Shape;46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9" y="1797175"/>
            <a:ext cx="425400" cy="425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68" name="Google Shape;468;p35"/>
          <p:cNvCxnSpPr>
            <a:stCxn id="467" idx="2"/>
            <a:endCxn id="456" idx="1"/>
          </p:cNvCxnSpPr>
          <p:nvPr/>
        </p:nvCxnSpPr>
        <p:spPr>
          <a:xfrm flipH="1" rot="-5400000">
            <a:off x="524400" y="2222575"/>
            <a:ext cx="212700" cy="2127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9" name="Google Shape;469;p35"/>
          <p:cNvSpPr txBox="1"/>
          <p:nvPr/>
        </p:nvSpPr>
        <p:spPr>
          <a:xfrm>
            <a:off x="737100" y="1797175"/>
            <a:ext cx="1309200" cy="4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/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470" name="Google Shape;470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9001" y="2222571"/>
            <a:ext cx="319041" cy="425400"/>
          </a:xfrm>
          <a:prstGeom prst="rect">
            <a:avLst/>
          </a:prstGeom>
          <a:noFill/>
          <a:ln>
            <a:noFill/>
          </a:ln>
        </p:spPr>
      </p:pic>
      <p:sp>
        <p:nvSpPr>
          <p:cNvPr id="471" name="Google Shape;471;p35"/>
          <p:cNvSpPr txBox="1"/>
          <p:nvPr/>
        </p:nvSpPr>
        <p:spPr>
          <a:xfrm>
            <a:off x="5058050" y="2222575"/>
            <a:ext cx="1309200" cy="4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39aHjKMi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472" name="Google Shape;47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3599" y="1797175"/>
            <a:ext cx="425400" cy="425400"/>
          </a:xfrm>
          <a:prstGeom prst="rect">
            <a:avLst/>
          </a:prstGeom>
          <a:noFill/>
          <a:ln>
            <a:noFill/>
          </a:ln>
        </p:spPr>
      </p:pic>
      <p:sp>
        <p:nvSpPr>
          <p:cNvPr id="473" name="Google Shape;473;p35"/>
          <p:cNvSpPr txBox="1"/>
          <p:nvPr/>
        </p:nvSpPr>
        <p:spPr>
          <a:xfrm>
            <a:off x="4739000" y="1797175"/>
            <a:ext cx="1309200" cy="4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/.safevault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474" name="Google Shape;474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44226" y="4000471"/>
            <a:ext cx="319041" cy="425400"/>
          </a:xfrm>
          <a:prstGeom prst="rect">
            <a:avLst/>
          </a:prstGeom>
          <a:noFill/>
          <a:ln>
            <a:noFill/>
          </a:ln>
        </p:spPr>
      </p:pic>
      <p:sp>
        <p:nvSpPr>
          <p:cNvPr id="475" name="Google Shape;475;p35"/>
          <p:cNvSpPr txBox="1"/>
          <p:nvPr/>
        </p:nvSpPr>
        <p:spPr>
          <a:xfrm>
            <a:off x="2963275" y="4000475"/>
            <a:ext cx="1309200" cy="4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1721629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476" name="Google Shape;476;p35"/>
          <p:cNvCxnSpPr>
            <a:stCxn id="458" idx="2"/>
            <a:endCxn id="474" idx="1"/>
          </p:cNvCxnSpPr>
          <p:nvPr/>
        </p:nvCxnSpPr>
        <p:spPr>
          <a:xfrm flipH="1" rot="-5400000">
            <a:off x="2053825" y="3622675"/>
            <a:ext cx="714300" cy="4665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477" name="Google Shape;477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9001" y="2687921"/>
            <a:ext cx="319041" cy="425400"/>
          </a:xfrm>
          <a:prstGeom prst="rect">
            <a:avLst/>
          </a:prstGeom>
          <a:noFill/>
          <a:ln>
            <a:noFill/>
          </a:ln>
        </p:spPr>
      </p:pic>
      <p:sp>
        <p:nvSpPr>
          <p:cNvPr id="478" name="Google Shape;478;p35"/>
          <p:cNvSpPr txBox="1"/>
          <p:nvPr/>
        </p:nvSpPr>
        <p:spPr>
          <a:xfrm>
            <a:off x="5058050" y="2687925"/>
            <a:ext cx="1309200" cy="4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nZqW6hH4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479" name="Google Shape;479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9001" y="3153271"/>
            <a:ext cx="319041" cy="425400"/>
          </a:xfrm>
          <a:prstGeom prst="rect">
            <a:avLst/>
          </a:prstGeom>
          <a:noFill/>
          <a:ln>
            <a:noFill/>
          </a:ln>
        </p:spPr>
      </p:pic>
      <p:sp>
        <p:nvSpPr>
          <p:cNvPr id="480" name="Google Shape;480;p35"/>
          <p:cNvSpPr txBox="1"/>
          <p:nvPr/>
        </p:nvSpPr>
        <p:spPr>
          <a:xfrm>
            <a:off x="5058050" y="3153275"/>
            <a:ext cx="1309200" cy="4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5bGfiUjy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481" name="Google Shape;481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9001" y="3618621"/>
            <a:ext cx="319041" cy="425400"/>
          </a:xfrm>
          <a:prstGeom prst="rect">
            <a:avLst/>
          </a:prstGeom>
          <a:noFill/>
          <a:ln>
            <a:noFill/>
          </a:ln>
        </p:spPr>
      </p:pic>
      <p:sp>
        <p:nvSpPr>
          <p:cNvPr id="482" name="Google Shape;482;p35"/>
          <p:cNvSpPr txBox="1"/>
          <p:nvPr/>
        </p:nvSpPr>
        <p:spPr>
          <a:xfrm>
            <a:off x="5058050" y="3618625"/>
            <a:ext cx="1309200" cy="4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KF8WVKtD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483" name="Google Shape;483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9001" y="4083971"/>
            <a:ext cx="319041" cy="425400"/>
          </a:xfrm>
          <a:prstGeom prst="rect">
            <a:avLst/>
          </a:prstGeom>
          <a:noFill/>
          <a:ln>
            <a:noFill/>
          </a:ln>
        </p:spPr>
      </p:pic>
      <p:sp>
        <p:nvSpPr>
          <p:cNvPr id="484" name="Google Shape;484;p35"/>
          <p:cNvSpPr txBox="1"/>
          <p:nvPr/>
        </p:nvSpPr>
        <p:spPr>
          <a:xfrm>
            <a:off x="5058050" y="4083975"/>
            <a:ext cx="1309200" cy="4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Otdl77Px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485" name="Google Shape;485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9001" y="4549321"/>
            <a:ext cx="319041" cy="425400"/>
          </a:xfrm>
          <a:prstGeom prst="rect">
            <a:avLst/>
          </a:prstGeom>
          <a:noFill/>
          <a:ln>
            <a:noFill/>
          </a:ln>
        </p:spPr>
      </p:pic>
      <p:sp>
        <p:nvSpPr>
          <p:cNvPr id="486" name="Google Shape;486;p35"/>
          <p:cNvSpPr txBox="1"/>
          <p:nvPr/>
        </p:nvSpPr>
        <p:spPr>
          <a:xfrm>
            <a:off x="5058050" y="4549325"/>
            <a:ext cx="1309200" cy="4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nwl1twt9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87" name="Google Shape;487;p35"/>
          <p:cNvSpPr/>
          <p:nvPr/>
        </p:nvSpPr>
        <p:spPr>
          <a:xfrm>
            <a:off x="3888200" y="3039625"/>
            <a:ext cx="425400" cy="280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Index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/</a:t>
            </a:r>
            <a:r>
              <a:rPr lang="en-GB"/>
              <a:t>senha.txt					</a:t>
            </a:r>
            <a:r>
              <a:rPr lang="en-GB"/>
              <a:t>	</a:t>
            </a:r>
            <a:r>
              <a:rPr lang="en-GB"/>
              <a:t>	scrNk7ED		</a:t>
            </a:r>
            <a:r>
              <a:rPr lang="en-GB"/>
              <a:t>	file</a:t>
            </a:r>
            <a:br>
              <a:rPr lang="en-GB"/>
            </a:br>
            <a:r>
              <a:rPr lang="en-GB"/>
              <a:t>/pictures								xV6mvJtw			folder</a:t>
            </a:r>
            <a:br>
              <a:rPr lang="en-GB"/>
            </a:br>
            <a:r>
              <a:rPr lang="en-GB"/>
              <a:t>/git		</a:t>
            </a:r>
            <a:r>
              <a:rPr lang="en-GB"/>
              <a:t>				</a:t>
            </a:r>
            <a:r>
              <a:rPr lang="en-GB"/>
              <a:t>	</a:t>
            </a:r>
            <a:r>
              <a:rPr lang="en-GB"/>
              <a:t>		YM9P1E9f		</a:t>
            </a:r>
            <a:r>
              <a:rPr lang="en-GB"/>
              <a:t>	folder</a:t>
            </a:r>
            <a:br>
              <a:rPr lang="en-GB"/>
            </a:br>
            <a:r>
              <a:rPr lang="en-GB"/>
              <a:t>/notas.xls							JYYpR99V			file</a:t>
            </a:r>
            <a:br>
              <a:rPr lang="en-GB"/>
            </a:br>
            <a:r>
              <a:rPr lang="en-GB"/>
              <a:t>...</a:t>
            </a:r>
            <a:endParaRPr/>
          </a:p>
        </p:txBody>
      </p:sp>
      <p:sp>
        <p:nvSpPr>
          <p:cNvPr id="493" name="Google Shape;493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Engine</a:t>
            </a:r>
            <a:endParaRPr/>
          </a:p>
        </p:txBody>
      </p:sp>
      <p:cxnSp>
        <p:nvCxnSpPr>
          <p:cNvPr id="494" name="Google Shape;494;p36"/>
          <p:cNvCxnSpPr/>
          <p:nvPr/>
        </p:nvCxnSpPr>
        <p:spPr>
          <a:xfrm>
            <a:off x="4419550" y="1152475"/>
            <a:ext cx="0" cy="341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5" name="Google Shape;495;p36"/>
          <p:cNvCxnSpPr/>
          <p:nvPr/>
        </p:nvCxnSpPr>
        <p:spPr>
          <a:xfrm>
            <a:off x="6425550" y="1152475"/>
            <a:ext cx="0" cy="341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git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/puc-inf1950							QFkCVk2q			folder</a:t>
            </a:r>
            <a:br>
              <a:rPr lang="en-GB"/>
            </a:br>
            <a:r>
              <a:rPr lang="en-GB"/>
              <a:t>/puc-inf1416							aAa7Kb6A			folder</a:t>
            </a:r>
            <a:br>
              <a:rPr lang="en-GB"/>
            </a:br>
            <a:r>
              <a:rPr lang="en-GB"/>
              <a:t>/puc-inf1317							ICf3ESgk			folder</a:t>
            </a:r>
            <a:br>
              <a:rPr lang="en-GB"/>
            </a:br>
            <a:r>
              <a:rPr lang="en-GB"/>
              <a:t>/</a:t>
            </a:r>
            <a:r>
              <a:rPr lang="en-GB"/>
              <a:t>puc-inf1025							0wqsklas			folder</a:t>
            </a:r>
            <a:br>
              <a:rPr lang="en-GB"/>
            </a:br>
            <a:r>
              <a:rPr lang="en-GB"/>
              <a:t>...</a:t>
            </a:r>
            <a:endParaRPr/>
          </a:p>
        </p:txBody>
      </p:sp>
      <p:sp>
        <p:nvSpPr>
          <p:cNvPr id="501" name="Google Shape;501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Engine</a:t>
            </a:r>
            <a:endParaRPr/>
          </a:p>
        </p:txBody>
      </p:sp>
      <p:cxnSp>
        <p:nvCxnSpPr>
          <p:cNvPr id="502" name="Google Shape;502;p37"/>
          <p:cNvCxnSpPr/>
          <p:nvPr/>
        </p:nvCxnSpPr>
        <p:spPr>
          <a:xfrm>
            <a:off x="4419550" y="1152475"/>
            <a:ext cx="0" cy="341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3" name="Google Shape;503;p37"/>
          <p:cNvCxnSpPr/>
          <p:nvPr/>
        </p:nvCxnSpPr>
        <p:spPr>
          <a:xfrm>
            <a:off x="6425550" y="1152475"/>
            <a:ext cx="0" cy="341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Engine</a:t>
            </a:r>
            <a:endParaRPr/>
          </a:p>
        </p:txBody>
      </p:sp>
      <p:sp>
        <p:nvSpPr>
          <p:cNvPr id="509" name="Google Shape;509;p38"/>
          <p:cNvSpPr/>
          <p:nvPr/>
        </p:nvSpPr>
        <p:spPr>
          <a:xfrm>
            <a:off x="2513700" y="1897225"/>
            <a:ext cx="1665600" cy="4503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Actions</a:t>
            </a:r>
            <a:endParaRPr/>
          </a:p>
        </p:txBody>
      </p:sp>
      <p:sp>
        <p:nvSpPr>
          <p:cNvPr id="510" name="Google Shape;510;p38"/>
          <p:cNvSpPr/>
          <p:nvPr/>
        </p:nvSpPr>
        <p:spPr>
          <a:xfrm>
            <a:off x="7415700" y="2738725"/>
            <a:ext cx="1416600" cy="4503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Plugin</a:t>
            </a:r>
            <a:endParaRPr/>
          </a:p>
        </p:txBody>
      </p:sp>
      <p:sp>
        <p:nvSpPr>
          <p:cNvPr id="511" name="Google Shape;511;p38"/>
          <p:cNvSpPr/>
          <p:nvPr/>
        </p:nvSpPr>
        <p:spPr>
          <a:xfrm>
            <a:off x="311700" y="2738725"/>
            <a:ext cx="1416600" cy="4503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Interface</a:t>
            </a:r>
            <a:endParaRPr/>
          </a:p>
        </p:txBody>
      </p:sp>
      <p:cxnSp>
        <p:nvCxnSpPr>
          <p:cNvPr id="512" name="Google Shape;512;p38"/>
          <p:cNvCxnSpPr>
            <a:stCxn id="511" idx="3"/>
            <a:endCxn id="513" idx="1"/>
          </p:cNvCxnSpPr>
          <p:nvPr/>
        </p:nvCxnSpPr>
        <p:spPr>
          <a:xfrm>
            <a:off x="1728300" y="2963875"/>
            <a:ext cx="785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4" name="Google Shape;514;p38"/>
          <p:cNvCxnSpPr>
            <a:stCxn id="515" idx="3"/>
            <a:endCxn id="510" idx="1"/>
          </p:cNvCxnSpPr>
          <p:nvPr/>
        </p:nvCxnSpPr>
        <p:spPr>
          <a:xfrm>
            <a:off x="6630300" y="2963875"/>
            <a:ext cx="785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15" name="Google Shape;515;p38"/>
          <p:cNvSpPr/>
          <p:nvPr/>
        </p:nvSpPr>
        <p:spPr>
          <a:xfrm>
            <a:off x="4964700" y="2738725"/>
            <a:ext cx="1665600" cy="4503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Drive</a:t>
            </a:r>
            <a:endParaRPr/>
          </a:p>
        </p:txBody>
      </p:sp>
      <p:sp>
        <p:nvSpPr>
          <p:cNvPr id="513" name="Google Shape;513;p38"/>
          <p:cNvSpPr/>
          <p:nvPr/>
        </p:nvSpPr>
        <p:spPr>
          <a:xfrm>
            <a:off x="2513700" y="2738725"/>
            <a:ext cx="1665600" cy="4503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File</a:t>
            </a:r>
            <a:endParaRPr/>
          </a:p>
        </p:txBody>
      </p:sp>
      <p:cxnSp>
        <p:nvCxnSpPr>
          <p:cNvPr id="516" name="Google Shape;516;p38"/>
          <p:cNvCxnSpPr>
            <a:stCxn id="513" idx="3"/>
            <a:endCxn id="515" idx="1"/>
          </p:cNvCxnSpPr>
          <p:nvPr/>
        </p:nvCxnSpPr>
        <p:spPr>
          <a:xfrm>
            <a:off x="4179300" y="2963875"/>
            <a:ext cx="785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517" name="Google Shape;517;p38"/>
          <p:cNvCxnSpPr>
            <a:stCxn id="511" idx="0"/>
            <a:endCxn id="509" idx="1"/>
          </p:cNvCxnSpPr>
          <p:nvPr/>
        </p:nvCxnSpPr>
        <p:spPr>
          <a:xfrm flipH="1" rot="10800000">
            <a:off x="1020000" y="2122525"/>
            <a:ext cx="1493700" cy="61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8" name="Google Shape;518;p38"/>
          <p:cNvCxnSpPr>
            <a:stCxn id="509" idx="2"/>
            <a:endCxn id="513" idx="0"/>
          </p:cNvCxnSpPr>
          <p:nvPr/>
        </p:nvCxnSpPr>
        <p:spPr>
          <a:xfrm>
            <a:off x="3346500" y="2347525"/>
            <a:ext cx="0" cy="39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19" name="Google Shape;519;p38"/>
          <p:cNvSpPr/>
          <p:nvPr/>
        </p:nvSpPr>
        <p:spPr>
          <a:xfrm>
            <a:off x="4964700" y="3580225"/>
            <a:ext cx="1665600" cy="4503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DriveList</a:t>
            </a:r>
            <a:endParaRPr/>
          </a:p>
        </p:txBody>
      </p:sp>
      <p:cxnSp>
        <p:nvCxnSpPr>
          <p:cNvPr id="520" name="Google Shape;520;p38"/>
          <p:cNvCxnSpPr>
            <a:stCxn id="511" idx="2"/>
            <a:endCxn id="519" idx="1"/>
          </p:cNvCxnSpPr>
          <p:nvPr/>
        </p:nvCxnSpPr>
        <p:spPr>
          <a:xfrm>
            <a:off x="1020000" y="3189025"/>
            <a:ext cx="3944700" cy="61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21" name="Google Shape;521;p38"/>
          <p:cNvCxnSpPr>
            <a:stCxn id="519" idx="0"/>
            <a:endCxn id="515" idx="2"/>
          </p:cNvCxnSpPr>
          <p:nvPr/>
        </p:nvCxnSpPr>
        <p:spPr>
          <a:xfrm rot="10800000">
            <a:off x="5797500" y="3189025"/>
            <a:ext cx="0" cy="39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Metas Futuras</a:t>
            </a:r>
            <a:endParaRPr/>
          </a:p>
        </p:txBody>
      </p:sp>
      <p:sp>
        <p:nvSpPr>
          <p:cNvPr id="527" name="Google Shape;527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Melhorar a arquitetura de segurança.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Implementação de uma interface para mobile.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Limitação do tamanho dos arquivos por uso de array de bytes.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Criação de um cache local para evitar requisições ao armazenamento.</a:t>
            </a:r>
            <a:br>
              <a:rPr lang="en-GB"/>
            </a:b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Conclusão</a:t>
            </a:r>
            <a:endParaRPr/>
          </a:p>
        </p:txBody>
      </p:sp>
      <p:sp>
        <p:nvSpPr>
          <p:cNvPr id="533" name="Google Shape;533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Framework </a:t>
            </a:r>
            <a:r>
              <a:rPr lang="en-GB"/>
              <a:t>providência </a:t>
            </a:r>
            <a:r>
              <a:rPr lang="en-GB"/>
              <a:t>um ambiente seguro para arquivos e pasta.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Cobra chave privada e frase secreta para recuperação dos arquivos.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Náo se limita a ações relacionadas a segurança.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Capacidade de alcançar diversos dispositivos e armazenamentos.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Pequena e simples framework para ser usada como base para grandes projetos.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Projeto</a:t>
            </a:r>
            <a:endParaRPr/>
          </a:p>
        </p:txBody>
      </p:sp>
      <p:sp>
        <p:nvSpPr>
          <p:cNvPr id="89" name="Google Shape;8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3 Camdas</a:t>
            </a:r>
            <a:endParaRPr/>
          </a:p>
        </p:txBody>
      </p:sp>
      <p:sp>
        <p:nvSpPr>
          <p:cNvPr id="90" name="Google Shape;90;p15"/>
          <p:cNvSpPr/>
          <p:nvPr/>
        </p:nvSpPr>
        <p:spPr>
          <a:xfrm>
            <a:off x="6204450" y="2346600"/>
            <a:ext cx="966300" cy="4503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Plugin</a:t>
            </a:r>
            <a:endParaRPr/>
          </a:p>
        </p:txBody>
      </p:sp>
      <p:sp>
        <p:nvSpPr>
          <p:cNvPr id="91" name="Google Shape;91;p15"/>
          <p:cNvSpPr/>
          <p:nvPr/>
        </p:nvSpPr>
        <p:spPr>
          <a:xfrm>
            <a:off x="4088850" y="2346600"/>
            <a:ext cx="1416600" cy="4503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Engine</a:t>
            </a:r>
            <a:endParaRPr/>
          </a:p>
        </p:txBody>
      </p:sp>
      <p:cxnSp>
        <p:nvCxnSpPr>
          <p:cNvPr id="92" name="Google Shape;92;p15"/>
          <p:cNvCxnSpPr>
            <a:stCxn id="91" idx="3"/>
            <a:endCxn id="90" idx="1"/>
          </p:cNvCxnSpPr>
          <p:nvPr/>
        </p:nvCxnSpPr>
        <p:spPr>
          <a:xfrm>
            <a:off x="5505450" y="2571750"/>
            <a:ext cx="699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3" name="Google Shape;93;p15"/>
          <p:cNvSpPr/>
          <p:nvPr/>
        </p:nvSpPr>
        <p:spPr>
          <a:xfrm>
            <a:off x="1973250" y="2346600"/>
            <a:ext cx="1416600" cy="4503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Interface</a:t>
            </a:r>
            <a:endParaRPr/>
          </a:p>
        </p:txBody>
      </p:sp>
      <p:cxnSp>
        <p:nvCxnSpPr>
          <p:cNvPr id="94" name="Google Shape;94;p15"/>
          <p:cNvCxnSpPr>
            <a:stCxn id="93" idx="3"/>
            <a:endCxn id="91" idx="1"/>
          </p:cNvCxnSpPr>
          <p:nvPr/>
        </p:nvCxnSpPr>
        <p:spPr>
          <a:xfrm>
            <a:off x="3389850" y="2571750"/>
            <a:ext cx="699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Projeto</a:t>
            </a:r>
            <a:endParaRPr/>
          </a:p>
        </p:txBody>
      </p:sp>
      <p:grpSp>
        <p:nvGrpSpPr>
          <p:cNvPr id="100" name="Google Shape;100;p16"/>
          <p:cNvGrpSpPr/>
          <p:nvPr/>
        </p:nvGrpSpPr>
        <p:grpSpPr>
          <a:xfrm>
            <a:off x="1486400" y="1017725"/>
            <a:ext cx="6045750" cy="1350900"/>
            <a:chOff x="1549125" y="2185225"/>
            <a:chExt cx="6045750" cy="1350900"/>
          </a:xfrm>
        </p:grpSpPr>
        <p:sp>
          <p:nvSpPr>
            <p:cNvPr id="101" name="Google Shape;101;p16"/>
            <p:cNvSpPr/>
            <p:nvPr/>
          </p:nvSpPr>
          <p:spPr>
            <a:xfrm>
              <a:off x="5721675" y="2185225"/>
              <a:ext cx="1873200" cy="450300"/>
            </a:xfrm>
            <a:prstGeom prst="rect">
              <a:avLst/>
            </a:prstGeom>
            <a:solidFill>
              <a:srgbClr val="D9D2E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Plugin Local</a:t>
              </a:r>
              <a:endParaRPr/>
            </a:p>
          </p:txBody>
        </p:sp>
        <p:sp>
          <p:nvSpPr>
            <p:cNvPr id="102" name="Google Shape;102;p16"/>
            <p:cNvSpPr/>
            <p:nvPr/>
          </p:nvSpPr>
          <p:spPr>
            <a:xfrm>
              <a:off x="3664725" y="2635525"/>
              <a:ext cx="1416600" cy="450300"/>
            </a:xfrm>
            <a:prstGeom prst="rect">
              <a:avLst/>
            </a:prstGeom>
            <a:solidFill>
              <a:srgbClr val="FCE5CD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Engine</a:t>
              </a:r>
              <a:endParaRPr/>
            </a:p>
          </p:txBody>
        </p:sp>
        <p:cxnSp>
          <p:nvCxnSpPr>
            <p:cNvPr id="103" name="Google Shape;103;p16"/>
            <p:cNvCxnSpPr>
              <a:stCxn id="102" idx="3"/>
              <a:endCxn id="101" idx="1"/>
            </p:cNvCxnSpPr>
            <p:nvPr/>
          </p:nvCxnSpPr>
          <p:spPr>
            <a:xfrm flipH="1" rot="10800000">
              <a:off x="5081325" y="2410375"/>
              <a:ext cx="640500" cy="4503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04" name="Google Shape;104;p16"/>
            <p:cNvSpPr/>
            <p:nvPr/>
          </p:nvSpPr>
          <p:spPr>
            <a:xfrm>
              <a:off x="1549125" y="2635525"/>
              <a:ext cx="1416600" cy="4503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Windows</a:t>
              </a:r>
              <a:endParaRPr/>
            </a:p>
          </p:txBody>
        </p:sp>
        <p:cxnSp>
          <p:nvCxnSpPr>
            <p:cNvPr id="105" name="Google Shape;105;p16"/>
            <p:cNvCxnSpPr>
              <a:stCxn id="104" idx="3"/>
              <a:endCxn id="102" idx="1"/>
            </p:cNvCxnSpPr>
            <p:nvPr/>
          </p:nvCxnSpPr>
          <p:spPr>
            <a:xfrm>
              <a:off x="2965725" y="2860675"/>
              <a:ext cx="699000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06" name="Google Shape;106;p16"/>
            <p:cNvSpPr/>
            <p:nvPr/>
          </p:nvSpPr>
          <p:spPr>
            <a:xfrm>
              <a:off x="5721675" y="3085825"/>
              <a:ext cx="1873200" cy="450300"/>
            </a:xfrm>
            <a:prstGeom prst="rect">
              <a:avLst/>
            </a:prstGeom>
            <a:solidFill>
              <a:srgbClr val="D9D2E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Plugin Google Drive</a:t>
              </a:r>
              <a:endParaRPr/>
            </a:p>
          </p:txBody>
        </p:sp>
        <p:cxnSp>
          <p:nvCxnSpPr>
            <p:cNvPr id="107" name="Google Shape;107;p16"/>
            <p:cNvCxnSpPr>
              <a:stCxn id="102" idx="3"/>
              <a:endCxn id="106" idx="1"/>
            </p:cNvCxnSpPr>
            <p:nvPr/>
          </p:nvCxnSpPr>
          <p:spPr>
            <a:xfrm>
              <a:off x="5081325" y="2860675"/>
              <a:ext cx="640500" cy="4503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pic>
        <p:nvPicPr>
          <p:cNvPr id="108" name="Google Shape;10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32150" y="1918325"/>
            <a:ext cx="450300" cy="45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36100" y="1468025"/>
            <a:ext cx="450300" cy="4503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0" name="Google Shape;110;p16"/>
          <p:cNvGrpSpPr/>
          <p:nvPr/>
        </p:nvGrpSpPr>
        <p:grpSpPr>
          <a:xfrm>
            <a:off x="1486400" y="2975575"/>
            <a:ext cx="6045750" cy="1350900"/>
            <a:chOff x="1549125" y="2185225"/>
            <a:chExt cx="6045750" cy="1350900"/>
          </a:xfrm>
        </p:grpSpPr>
        <p:sp>
          <p:nvSpPr>
            <p:cNvPr id="111" name="Google Shape;111;p16"/>
            <p:cNvSpPr/>
            <p:nvPr/>
          </p:nvSpPr>
          <p:spPr>
            <a:xfrm>
              <a:off x="5721675" y="2185225"/>
              <a:ext cx="1873200" cy="450300"/>
            </a:xfrm>
            <a:prstGeom prst="rect">
              <a:avLst/>
            </a:prstGeom>
            <a:solidFill>
              <a:srgbClr val="D9D2E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Plugin Local</a:t>
              </a:r>
              <a:endParaRPr/>
            </a:p>
          </p:txBody>
        </p:sp>
        <p:sp>
          <p:nvSpPr>
            <p:cNvPr id="112" name="Google Shape;112;p16"/>
            <p:cNvSpPr/>
            <p:nvPr/>
          </p:nvSpPr>
          <p:spPr>
            <a:xfrm>
              <a:off x="3664725" y="2635525"/>
              <a:ext cx="1416600" cy="450300"/>
            </a:xfrm>
            <a:prstGeom prst="rect">
              <a:avLst/>
            </a:prstGeom>
            <a:solidFill>
              <a:srgbClr val="FCE5CD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Engine</a:t>
              </a:r>
              <a:endParaRPr/>
            </a:p>
          </p:txBody>
        </p:sp>
        <p:cxnSp>
          <p:nvCxnSpPr>
            <p:cNvPr id="113" name="Google Shape;113;p16"/>
            <p:cNvCxnSpPr>
              <a:stCxn id="112" idx="3"/>
              <a:endCxn id="111" idx="1"/>
            </p:cNvCxnSpPr>
            <p:nvPr/>
          </p:nvCxnSpPr>
          <p:spPr>
            <a:xfrm flipH="1" rot="10800000">
              <a:off x="5081325" y="2410375"/>
              <a:ext cx="640500" cy="4503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14" name="Google Shape;114;p16"/>
            <p:cNvSpPr/>
            <p:nvPr/>
          </p:nvSpPr>
          <p:spPr>
            <a:xfrm>
              <a:off x="1549125" y="2635525"/>
              <a:ext cx="1416600" cy="4503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Android</a:t>
              </a:r>
              <a:endParaRPr/>
            </a:p>
          </p:txBody>
        </p:sp>
        <p:cxnSp>
          <p:nvCxnSpPr>
            <p:cNvPr id="115" name="Google Shape;115;p16"/>
            <p:cNvCxnSpPr>
              <a:stCxn id="114" idx="3"/>
              <a:endCxn id="112" idx="1"/>
            </p:cNvCxnSpPr>
            <p:nvPr/>
          </p:nvCxnSpPr>
          <p:spPr>
            <a:xfrm>
              <a:off x="2965725" y="2860675"/>
              <a:ext cx="699000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16" name="Google Shape;116;p16"/>
            <p:cNvSpPr/>
            <p:nvPr/>
          </p:nvSpPr>
          <p:spPr>
            <a:xfrm>
              <a:off x="5721675" y="3085825"/>
              <a:ext cx="1873200" cy="450300"/>
            </a:xfrm>
            <a:prstGeom prst="rect">
              <a:avLst/>
            </a:prstGeom>
            <a:solidFill>
              <a:srgbClr val="D9D2E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Plugin Google Drive</a:t>
              </a:r>
              <a:endParaRPr/>
            </a:p>
          </p:txBody>
        </p:sp>
        <p:cxnSp>
          <p:nvCxnSpPr>
            <p:cNvPr id="117" name="Google Shape;117;p16"/>
            <p:cNvCxnSpPr>
              <a:stCxn id="112" idx="3"/>
              <a:endCxn id="116" idx="1"/>
            </p:cNvCxnSpPr>
            <p:nvPr/>
          </p:nvCxnSpPr>
          <p:spPr>
            <a:xfrm>
              <a:off x="5081325" y="2860675"/>
              <a:ext cx="640500" cy="4503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pic>
        <p:nvPicPr>
          <p:cNvPr id="118" name="Google Shape;11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32150" y="3876175"/>
            <a:ext cx="450300" cy="45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69451" y="3425865"/>
            <a:ext cx="383589" cy="45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Conhecimento prévio</a:t>
            </a:r>
            <a:endParaRPr/>
          </a:p>
        </p:txBody>
      </p:sp>
      <p:pic>
        <p:nvPicPr>
          <p:cNvPr id="125" name="Google Shape;12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6602" y="2190949"/>
            <a:ext cx="723096" cy="13226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02200" y="2207750"/>
            <a:ext cx="1322650" cy="132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Segurança da informação</a:t>
            </a:r>
            <a:endParaRPr/>
          </a:p>
        </p:txBody>
      </p:sp>
      <p:sp>
        <p:nvSpPr>
          <p:cNvPr id="132" name="Google Shape;132;p18"/>
          <p:cNvSpPr txBox="1"/>
          <p:nvPr/>
        </p:nvSpPr>
        <p:spPr>
          <a:xfrm>
            <a:off x="311700" y="1017725"/>
            <a:ext cx="3138600" cy="35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Integridade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Autenticidade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Confidencialidade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Controle de Acesso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Disponibilidade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Irretratabilidade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Man-in-the-middle attack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chemeClr val="dk1"/>
                </a:solidFill>
              </a:rPr>
              <a:t>Janela de Tempo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chemeClr val="dk1"/>
                </a:solidFill>
              </a:rPr>
              <a:t>Sequenciamento</a:t>
            </a:r>
            <a:endParaRPr sz="1800"/>
          </a:p>
        </p:txBody>
      </p:sp>
      <p:sp>
        <p:nvSpPr>
          <p:cNvPr id="133" name="Google Shape;133;p18"/>
          <p:cNvSpPr txBox="1"/>
          <p:nvPr/>
        </p:nvSpPr>
        <p:spPr>
          <a:xfrm>
            <a:off x="5693700" y="1017725"/>
            <a:ext cx="3138600" cy="30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chemeClr val="dk1"/>
                </a:solidFill>
              </a:rPr>
              <a:t>Função Hash Criptográfica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</a:rPr>
              <a:t>Resumo de Mensagem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</a:rPr>
              <a:t>Criptografia Simétrica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chemeClr val="dk1"/>
                </a:solidFill>
              </a:rPr>
              <a:t>Criptografia Assimétrica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Envelope Digital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Assinatura Digital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Google Drive API</a:t>
            </a:r>
            <a:endParaRPr/>
          </a:p>
        </p:txBody>
      </p:sp>
      <p:sp>
        <p:nvSpPr>
          <p:cNvPr id="139" name="Google Shape;139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Armazenamento dos arquivos</a:t>
            </a:r>
            <a:br>
              <a:rPr lang="en-GB"/>
            </a:br>
            <a:r>
              <a:rPr lang="en-GB"/>
              <a:t>- Metainformação dos arquivos</a:t>
            </a:r>
            <a:br>
              <a:rPr lang="en-GB"/>
            </a:br>
            <a:r>
              <a:rPr lang="en-GB"/>
              <a:t>- Criação de pasta ou arquivo</a:t>
            </a:r>
            <a:br>
              <a:rPr lang="en-GB"/>
            </a:br>
            <a:r>
              <a:rPr lang="en-GB"/>
              <a:t>- Atualização de conteúdo de arquivo</a:t>
            </a:r>
            <a:br>
              <a:rPr lang="en-GB"/>
            </a:br>
            <a:r>
              <a:rPr lang="en-GB"/>
              <a:t>- Download de conteúdo de arquivo</a:t>
            </a:r>
            <a:br>
              <a:rPr lang="en-GB"/>
            </a:br>
            <a:r>
              <a:rPr lang="en-GB"/>
              <a:t>- Remoção de pasta ou arquivo</a:t>
            </a:r>
            <a:br>
              <a:rPr lang="en-GB"/>
            </a:br>
            <a:r>
              <a:rPr lang="en-GB"/>
              <a:t>- Busca de pasta ou arquivo</a:t>
            </a:r>
            <a:endParaRPr/>
          </a:p>
        </p:txBody>
      </p:sp>
      <p:pic>
        <p:nvPicPr>
          <p:cNvPr id="140" name="Google Shape;14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75155" y="445025"/>
            <a:ext cx="657137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Google Drive API</a:t>
            </a:r>
            <a:endParaRPr/>
          </a:p>
        </p:txBody>
      </p:sp>
      <p:sp>
        <p:nvSpPr>
          <p:cNvPr id="146" name="Google Shape;146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Busca de pasta ou arquivo pela metainformação</a:t>
            </a:r>
            <a:endParaRPr/>
          </a:p>
        </p:txBody>
      </p:sp>
      <p:pic>
        <p:nvPicPr>
          <p:cNvPr id="147" name="Google Shape;14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75155" y="445025"/>
            <a:ext cx="657137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2" y="2623092"/>
            <a:ext cx="657150" cy="876223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0"/>
          <p:cNvSpPr txBox="1"/>
          <p:nvPr/>
        </p:nvSpPr>
        <p:spPr>
          <a:xfrm>
            <a:off x="1548675" y="2314513"/>
            <a:ext cx="1789500" cy="1493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Metainformações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id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name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mimeType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trashed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parents</a:t>
            </a:r>
            <a:endParaRPr/>
          </a:p>
        </p:txBody>
      </p:sp>
      <p:cxnSp>
        <p:nvCxnSpPr>
          <p:cNvPr id="150" name="Google Shape;150;p20"/>
          <p:cNvCxnSpPr>
            <a:endCxn id="148" idx="3"/>
          </p:cNvCxnSpPr>
          <p:nvPr/>
        </p:nvCxnSpPr>
        <p:spPr>
          <a:xfrm flipH="1">
            <a:off x="968852" y="2314503"/>
            <a:ext cx="587700" cy="74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1" name="Google Shape;151;p20"/>
          <p:cNvCxnSpPr>
            <a:endCxn id="148" idx="3"/>
          </p:cNvCxnSpPr>
          <p:nvPr/>
        </p:nvCxnSpPr>
        <p:spPr>
          <a:xfrm rot="10800000">
            <a:off x="968852" y="3061203"/>
            <a:ext cx="587700" cy="74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2" name="Google Shape;152;p20"/>
          <p:cNvSpPr txBox="1"/>
          <p:nvPr/>
        </p:nvSpPr>
        <p:spPr>
          <a:xfrm>
            <a:off x="3458425" y="1017725"/>
            <a:ext cx="5373900" cy="35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Consolas"/>
                <a:ea typeface="Consolas"/>
                <a:cs typeface="Consolas"/>
                <a:sym typeface="Consolas"/>
              </a:rPr>
              <a:t>mimeType = ’application/vnd.google-apps.folder’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Consolas"/>
                <a:ea typeface="Consolas"/>
                <a:cs typeface="Consolas"/>
                <a:sym typeface="Consolas"/>
              </a:rPr>
              <a:t>trashed = false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Consolas"/>
                <a:ea typeface="Consolas"/>
                <a:cs typeface="Consolas"/>
                <a:sym typeface="Consolas"/>
              </a:rPr>
              <a:t>name = ‘exemplo’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Google Drive API</a:t>
            </a:r>
            <a:endParaRPr/>
          </a:p>
        </p:txBody>
      </p:sp>
      <p:pic>
        <p:nvPicPr>
          <p:cNvPr id="158" name="Google Shape;15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75155" y="445025"/>
            <a:ext cx="657137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43427" y="3650279"/>
            <a:ext cx="657150" cy="876223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1"/>
          <p:cNvSpPr txBox="1"/>
          <p:nvPr/>
        </p:nvSpPr>
        <p:spPr>
          <a:xfrm>
            <a:off x="3829800" y="4526500"/>
            <a:ext cx="14844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id = 1234567</a:t>
            </a:r>
            <a:endParaRPr/>
          </a:p>
        </p:txBody>
      </p:sp>
      <p:pic>
        <p:nvPicPr>
          <p:cNvPr id="161" name="Google Shape;16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95402" y="1524554"/>
            <a:ext cx="657150" cy="876223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1"/>
          <p:cNvSpPr txBox="1"/>
          <p:nvPr/>
        </p:nvSpPr>
        <p:spPr>
          <a:xfrm>
            <a:off x="5881775" y="2400775"/>
            <a:ext cx="14844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id = 9999999</a:t>
            </a:r>
            <a:endParaRPr/>
          </a:p>
        </p:txBody>
      </p:sp>
      <p:pic>
        <p:nvPicPr>
          <p:cNvPr id="163" name="Google Shape;16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91702" y="1524542"/>
            <a:ext cx="657150" cy="876223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1"/>
          <p:cNvSpPr txBox="1"/>
          <p:nvPr/>
        </p:nvSpPr>
        <p:spPr>
          <a:xfrm>
            <a:off x="1778075" y="2400763"/>
            <a:ext cx="14844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id = 1233211</a:t>
            </a:r>
            <a:endParaRPr/>
          </a:p>
        </p:txBody>
      </p:sp>
      <p:sp>
        <p:nvSpPr>
          <p:cNvPr id="165" name="Google Shape;165;p21"/>
          <p:cNvSpPr txBox="1"/>
          <p:nvPr/>
        </p:nvSpPr>
        <p:spPr>
          <a:xfrm>
            <a:off x="1778075" y="3268675"/>
            <a:ext cx="55881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parents</a:t>
            </a:r>
            <a:r>
              <a:rPr lang="en-GB"/>
              <a:t> = [1233211, 1010101, 9999999]</a:t>
            </a:r>
            <a:endParaRPr/>
          </a:p>
        </p:txBody>
      </p:sp>
      <p:cxnSp>
        <p:nvCxnSpPr>
          <p:cNvPr id="166" name="Google Shape;166;p21"/>
          <p:cNvCxnSpPr>
            <a:stCxn id="165" idx="0"/>
            <a:endCxn id="164" idx="2"/>
          </p:cNvCxnSpPr>
          <p:nvPr/>
        </p:nvCxnSpPr>
        <p:spPr>
          <a:xfrm rot="10800000">
            <a:off x="2520125" y="2782375"/>
            <a:ext cx="2052000" cy="48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7" name="Google Shape;167;p21"/>
          <p:cNvCxnSpPr>
            <a:stCxn id="165" idx="0"/>
            <a:endCxn id="162" idx="2"/>
          </p:cNvCxnSpPr>
          <p:nvPr/>
        </p:nvCxnSpPr>
        <p:spPr>
          <a:xfrm flipH="1" rot="10800000">
            <a:off x="4572125" y="2782375"/>
            <a:ext cx="2052000" cy="48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68" name="Google Shape;16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43552" y="1524554"/>
            <a:ext cx="657150" cy="876223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1"/>
          <p:cNvSpPr txBox="1"/>
          <p:nvPr/>
        </p:nvSpPr>
        <p:spPr>
          <a:xfrm>
            <a:off x="3829925" y="2400775"/>
            <a:ext cx="14844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id = 1010101</a:t>
            </a:r>
            <a:endParaRPr/>
          </a:p>
        </p:txBody>
      </p:sp>
      <p:cxnSp>
        <p:nvCxnSpPr>
          <p:cNvPr id="170" name="Google Shape;170;p21"/>
          <p:cNvCxnSpPr>
            <a:stCxn id="165" idx="0"/>
            <a:endCxn id="169" idx="2"/>
          </p:cNvCxnSpPr>
          <p:nvPr/>
        </p:nvCxnSpPr>
        <p:spPr>
          <a:xfrm rot="10800000">
            <a:off x="4572125" y="2782375"/>
            <a:ext cx="0" cy="48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