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/>
              <a:pPr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0474-8F04-074C-B855-B39475D2E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dirty="0"/>
              <a:t>Guaraná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4E2A7-00DB-C440-B001-EA8F445C7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98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4BA-FAD7-8945-8E89-82DF9C6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Resumo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FA17-0F3D-9944-944D-AB259318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500" dirty="0"/>
              <a:t>Tema: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O tema escolhido foi “Protetores da Natureza” em conjunto com “Mitologia Brasileira”. Dessa forma escolhemos elementos de história como aldeia indígena, o lobo guará, madeireiros e floresta.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sz="1500" dirty="0"/>
          </a:p>
          <a:p>
            <a:pPr>
              <a:lnSpc>
                <a:spcPct val="100000"/>
              </a:lnSpc>
            </a:pPr>
            <a:r>
              <a:rPr lang="pt-BR" sz="1500" dirty="0"/>
              <a:t>Diversificadores: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Prazo Contado: o dia e a noite duram 1 minuto em tempo real. Os ataques à aldeia acontecem durante o dia, deixando a noite um tempo para o jogador se preparar.</a:t>
            </a:r>
          </a:p>
          <a:p>
            <a:pPr lvl="1">
              <a:lnSpc>
                <a:spcPct val="100000"/>
              </a:lnSpc>
            </a:pPr>
            <a:r>
              <a:rPr lang="pt-BR" sz="1500" dirty="0"/>
              <a:t>É de todo mundo: estamos usando apenas ferramentas gratuitas na produção do jogo, como a </a:t>
            </a:r>
            <a:r>
              <a:rPr lang="pt-BR" sz="1500" dirty="0" err="1"/>
              <a:t>engine</a:t>
            </a:r>
            <a:r>
              <a:rPr lang="pt-BR" sz="1500" dirty="0"/>
              <a:t> open </a:t>
            </a:r>
            <a:r>
              <a:rPr lang="pt-BR" sz="1500" dirty="0" err="1"/>
              <a:t>source</a:t>
            </a:r>
            <a:r>
              <a:rPr lang="pt-BR" sz="1500" dirty="0"/>
              <a:t> </a:t>
            </a:r>
            <a:r>
              <a:rPr lang="pt-BR" sz="1500" dirty="0" err="1"/>
              <a:t>Godot</a:t>
            </a:r>
            <a:r>
              <a:rPr lang="pt-BR" sz="1500" dirty="0"/>
              <a:t> e os editores de imagem </a:t>
            </a:r>
            <a:r>
              <a:rPr lang="pt-BR" sz="1500" dirty="0" err="1"/>
              <a:t>Gimp</a:t>
            </a:r>
            <a:r>
              <a:rPr lang="pt-BR" sz="1500" dirty="0"/>
              <a:t> e </a:t>
            </a:r>
            <a:r>
              <a:rPr lang="pt-BR" sz="1500" dirty="0" err="1"/>
              <a:t>Aseprite</a:t>
            </a:r>
            <a:endParaRPr lang="pt-BR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B825-A0CC-3D42-91A2-C51C1AFD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" r="1" b="1"/>
          <a:stretch/>
        </p:blipFill>
        <p:spPr>
          <a:xfrm>
            <a:off x="6775153" y="646043"/>
            <a:ext cx="5314857" cy="5308411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DB69D-1456-F549-B6BC-A878CB057849}"/>
              </a:ext>
            </a:extLst>
          </p:cNvPr>
          <p:cNvSpPr txBox="1"/>
          <p:nvPr/>
        </p:nvSpPr>
        <p:spPr>
          <a:xfrm>
            <a:off x="8141834" y="4680963"/>
            <a:ext cx="2666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Fox Animation By Christiane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Keedrea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Bourdeau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Jfc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Pixelart</a:t>
            </a:r>
            <a:endParaRPr lang="pt-B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39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34BA-FAD7-8945-8E89-82DF9C61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5" name="Picture 4" descr="screenshot do jogo">
            <a:extLst>
              <a:ext uri="{FF2B5EF4-FFF2-40B4-BE49-F238E27FC236}">
                <a16:creationId xmlns:a16="http://schemas.microsoft.com/office/drawing/2014/main" id="{D270F665-447D-414E-BE48-A6D6704C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7" y="1498985"/>
            <a:ext cx="3873490" cy="2498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FA17-0F3D-9944-944D-AB259318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5" y="1874517"/>
            <a:ext cx="6054195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1300" dirty="0"/>
              <a:t>História:</a:t>
            </a:r>
          </a:p>
          <a:p>
            <a:pPr lvl="1">
              <a:lnSpc>
                <a:spcPct val="100000"/>
              </a:lnSpc>
            </a:pPr>
            <a:r>
              <a:rPr lang="en-US" sz="1300" dirty="0" err="1"/>
              <a:t>Guaraná</a:t>
            </a:r>
            <a:r>
              <a:rPr lang="en-US" sz="1300" dirty="0"/>
              <a:t> </a:t>
            </a:r>
            <a:r>
              <a:rPr lang="en-US" sz="1300" dirty="0" err="1"/>
              <a:t>é</a:t>
            </a:r>
            <a:r>
              <a:rPr lang="en-US" sz="1300" dirty="0"/>
              <a:t> um Lobo </a:t>
            </a:r>
            <a:r>
              <a:rPr lang="en-US" sz="1300" dirty="0" err="1"/>
              <a:t>Guará</a:t>
            </a:r>
            <a:r>
              <a:rPr lang="en-US" sz="1300" dirty="0"/>
              <a:t> que </a:t>
            </a:r>
            <a:r>
              <a:rPr lang="en-US" sz="1300" dirty="0" err="1"/>
              <a:t>foi</a:t>
            </a:r>
            <a:r>
              <a:rPr lang="en-US" sz="1300" dirty="0"/>
              <a:t> salvo por </a:t>
            </a:r>
            <a:r>
              <a:rPr lang="en-US" sz="1300" dirty="0" err="1"/>
              <a:t>deuses</a:t>
            </a:r>
            <a:r>
              <a:rPr lang="en-US" sz="1300" dirty="0"/>
              <a:t> </a:t>
            </a:r>
            <a:r>
              <a:rPr lang="en-US" sz="1300" dirty="0" err="1"/>
              <a:t>tupi</a:t>
            </a:r>
            <a:r>
              <a:rPr lang="en-US" sz="1300" dirty="0"/>
              <a:t> guaranis e </a:t>
            </a:r>
            <a:r>
              <a:rPr lang="en-US" sz="1300" dirty="0" err="1"/>
              <a:t>graças</a:t>
            </a:r>
            <a:r>
              <a:rPr lang="en-US" sz="1300" dirty="0"/>
              <a:t> a </a:t>
            </a:r>
            <a:r>
              <a:rPr lang="en-US" sz="1300" dirty="0" err="1"/>
              <a:t>isso</a:t>
            </a:r>
            <a:r>
              <a:rPr lang="en-US" sz="1300" dirty="0"/>
              <a:t> </a:t>
            </a:r>
            <a:r>
              <a:rPr lang="en-US" sz="1300" dirty="0" err="1"/>
              <a:t>ele</a:t>
            </a:r>
            <a:r>
              <a:rPr lang="en-US" sz="1300" dirty="0"/>
              <a:t> </a:t>
            </a:r>
            <a:r>
              <a:rPr lang="en-US" sz="1300" dirty="0" err="1"/>
              <a:t>recebeu</a:t>
            </a:r>
            <a:r>
              <a:rPr lang="en-US" sz="1300" dirty="0"/>
              <a:t> </a:t>
            </a:r>
            <a:r>
              <a:rPr lang="en-US" sz="1300" dirty="0" err="1"/>
              <a:t>poderes</a:t>
            </a:r>
            <a:r>
              <a:rPr lang="en-US" sz="1300" dirty="0"/>
              <a:t> </a:t>
            </a:r>
            <a:r>
              <a:rPr lang="en-US" sz="1300" dirty="0" err="1"/>
              <a:t>magicos</a:t>
            </a:r>
            <a:r>
              <a:rPr lang="en-US" sz="1300" dirty="0"/>
              <a:t> que </a:t>
            </a:r>
            <a:r>
              <a:rPr lang="en-US" sz="1300" dirty="0" err="1"/>
              <a:t>utiliza</a:t>
            </a:r>
            <a:r>
              <a:rPr lang="en-US" sz="1300" dirty="0"/>
              <a:t> para </a:t>
            </a:r>
            <a:r>
              <a:rPr lang="en-US" sz="1300" dirty="0" err="1"/>
              <a:t>ajudar</a:t>
            </a:r>
            <a:r>
              <a:rPr lang="en-US" sz="1300" dirty="0"/>
              <a:t> a </a:t>
            </a:r>
            <a:r>
              <a:rPr lang="en-US" sz="1300" dirty="0" err="1"/>
              <a:t>proteger</a:t>
            </a:r>
            <a:r>
              <a:rPr lang="en-US" sz="1300" dirty="0"/>
              <a:t> </a:t>
            </a:r>
            <a:r>
              <a:rPr lang="en-US" sz="1300" dirty="0" err="1"/>
              <a:t>vilareijos</a:t>
            </a:r>
            <a:r>
              <a:rPr lang="en-US" sz="1300" dirty="0"/>
              <a:t> </a:t>
            </a:r>
            <a:r>
              <a:rPr lang="en-US" sz="1300" dirty="0" err="1"/>
              <a:t>indígenas</a:t>
            </a:r>
            <a:r>
              <a:rPr lang="en-US" sz="1300" dirty="0"/>
              <a:t>.</a:t>
            </a:r>
            <a:endParaRPr lang="pt-BR" sz="1300" dirty="0"/>
          </a:p>
          <a:p>
            <a:pPr>
              <a:lnSpc>
                <a:spcPct val="100000"/>
              </a:lnSpc>
            </a:pPr>
            <a:r>
              <a:rPr lang="pt-BR" sz="1300" dirty="0" err="1"/>
              <a:t>Jogabilidade</a:t>
            </a:r>
            <a:r>
              <a:rPr lang="pt-BR" sz="1300" dirty="0"/>
              <a:t>: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Os inimigos são madeireiros que vem em </a:t>
            </a:r>
            <a:r>
              <a:rPr lang="pt-BR" sz="1300" dirty="0" err="1"/>
              <a:t>waves</a:t>
            </a:r>
            <a:r>
              <a:rPr lang="pt-BR" sz="1300" dirty="0"/>
              <a:t> durante o dia.  A cada dia, o número de inimigos é maior.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Durante a noite o jogador tem mais tempo para se preparar para os ataques, o que pode ser feito coletando a benção da deusa </a:t>
            </a:r>
            <a:r>
              <a:rPr lang="pt-BR" sz="1300" dirty="0" err="1"/>
              <a:t>Ceuci</a:t>
            </a:r>
            <a:r>
              <a:rPr lang="pt-BR" sz="1300" dirty="0"/>
              <a:t> para plantar árvores que servem de barreira para os inimigos não chegarem na base.</a:t>
            </a:r>
          </a:p>
          <a:p>
            <a:pPr lvl="1">
              <a:lnSpc>
                <a:spcPct val="100000"/>
              </a:lnSpc>
            </a:pPr>
            <a:r>
              <a:rPr lang="pt-BR" sz="1300" dirty="0"/>
              <a:t>O jogador pode atacar o inimigo com um ataque mágico que requer recarga.</a:t>
            </a:r>
          </a:p>
        </p:txBody>
      </p:sp>
      <p:pic>
        <p:nvPicPr>
          <p:cNvPr id="7" name="Picture 6" descr="screenshot do jogo durante a noite">
            <a:extLst>
              <a:ext uri="{FF2B5EF4-FFF2-40B4-BE49-F238E27FC236}">
                <a16:creationId xmlns:a16="http://schemas.microsoft.com/office/drawing/2014/main" id="{7D6A4E6E-C5C8-4E4E-B700-60C7A2E4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08117"/>
            <a:ext cx="3871985" cy="25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7CAF-8F3C-7842-AC48-5161B9A2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Inspiração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6444-D5D3-584E-AC97-B4F8920B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93"/>
            <a:ext cx="10178322" cy="3593591"/>
          </a:xfrm>
        </p:spPr>
        <p:txBody>
          <a:bodyPr/>
          <a:lstStyle/>
          <a:p>
            <a:r>
              <a:rPr lang="en-US" sz="1800" dirty="0"/>
              <a:t>Kingdom: New Lands </a:t>
            </a:r>
            <a:r>
              <a:rPr lang="en-US" sz="1800" dirty="0" err="1"/>
              <a:t>é</a:t>
            </a:r>
            <a:r>
              <a:rPr lang="en-US" sz="1800" dirty="0"/>
              <a:t> um </a:t>
            </a:r>
            <a:r>
              <a:rPr lang="en-US" sz="1800" dirty="0" err="1"/>
              <a:t>jogo</a:t>
            </a:r>
            <a:r>
              <a:rPr lang="en-US" sz="1800" dirty="0"/>
              <a:t> </a:t>
            </a:r>
            <a:r>
              <a:rPr lang="en-US" sz="1800" dirty="0" err="1"/>
              <a:t>independente</a:t>
            </a:r>
            <a:r>
              <a:rPr lang="en-US" sz="1800" dirty="0"/>
              <a:t> que </a:t>
            </a:r>
            <a:r>
              <a:rPr lang="en-US" sz="1800" dirty="0" err="1"/>
              <a:t>mescla</a:t>
            </a:r>
            <a:r>
              <a:rPr lang="en-US" sz="1800" dirty="0"/>
              <a:t> </a:t>
            </a:r>
            <a:r>
              <a:rPr lang="en-US" sz="1800" dirty="0" err="1"/>
              <a:t>gêneros</a:t>
            </a:r>
            <a:r>
              <a:rPr lang="en-US" sz="1800" dirty="0"/>
              <a:t> de </a:t>
            </a:r>
            <a:r>
              <a:rPr lang="en-US" sz="1800" b="1" dirty="0"/>
              <a:t>Tower Defense</a:t>
            </a:r>
            <a:r>
              <a:rPr lang="en-US" sz="1800" dirty="0"/>
              <a:t> com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 (</a:t>
            </a:r>
            <a:r>
              <a:rPr lang="en-US" sz="1800" b="1" dirty="0"/>
              <a:t>RTS</a:t>
            </a:r>
            <a:r>
              <a:rPr lang="en-US" sz="1800" dirty="0"/>
              <a:t>), </a:t>
            </a:r>
            <a:r>
              <a:rPr lang="en-US" sz="1800" dirty="0" err="1"/>
              <a:t>através</a:t>
            </a:r>
            <a:r>
              <a:rPr lang="en-US" sz="1800" dirty="0"/>
              <a:t> de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mecânica</a:t>
            </a:r>
            <a:r>
              <a:rPr lang="en-US" sz="1800" dirty="0"/>
              <a:t> de </a:t>
            </a:r>
            <a:r>
              <a:rPr lang="en-US" sz="1800" dirty="0" err="1"/>
              <a:t>movimento</a:t>
            </a:r>
            <a:r>
              <a:rPr lang="en-US" sz="1800" dirty="0"/>
              <a:t> </a:t>
            </a:r>
            <a:r>
              <a:rPr lang="en-US" sz="1800" b="1" i="1" dirty="0"/>
              <a:t>side-scrolling</a:t>
            </a:r>
            <a:r>
              <a:rPr lang="en-US" sz="1800" dirty="0"/>
              <a:t> 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plataformas</a:t>
            </a:r>
            <a:r>
              <a:rPr lang="en-US" sz="1800" dirty="0"/>
              <a:t> </a:t>
            </a:r>
            <a:r>
              <a:rPr lang="en-US" sz="1800" b="1" dirty="0"/>
              <a:t>2D</a:t>
            </a:r>
            <a:r>
              <a:rPr lang="en-US" sz="1800" dirty="0"/>
              <a:t>, </a:t>
            </a:r>
            <a:r>
              <a:rPr lang="en-US" sz="1800" dirty="0" err="1"/>
              <a:t>geradas</a:t>
            </a:r>
            <a:r>
              <a:rPr lang="en-US" sz="1800" dirty="0"/>
              <a:t> </a:t>
            </a:r>
            <a:r>
              <a:rPr lang="en-US" sz="1800" dirty="0" err="1"/>
              <a:t>aleatoriamente</a:t>
            </a:r>
            <a:r>
              <a:rPr lang="en-US" sz="1800" dirty="0"/>
              <a:t>.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6DAAB-E2D0-9042-A74E-3044E2DB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08" y="2558534"/>
            <a:ext cx="6288784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BC3A-A517-944F-9D1D-836728D2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pt-BR"/>
              <a:t>Público alvo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BA85B1C-8413-4C7D-98D0-7956747EA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90237-810B-3041-A5D2-C2DAAD367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593591"/>
          </a:xfrm>
        </p:spPr>
        <p:txBody>
          <a:bodyPr>
            <a:normAutofit/>
          </a:bodyPr>
          <a:lstStyle/>
          <a:p>
            <a:r>
              <a:rPr lang="pt-BR" dirty="0"/>
              <a:t>Nicho de estratégia e gerenciamento de recursos, que é muito procurado na </a:t>
            </a:r>
            <a:r>
              <a:rPr lang="pt-BR" dirty="0" err="1"/>
              <a:t>steam</a:t>
            </a:r>
            <a:r>
              <a:rPr lang="pt-BR" dirty="0"/>
              <a:t>.</a:t>
            </a:r>
          </a:p>
          <a:p>
            <a:r>
              <a:rPr lang="pt-BR" dirty="0"/>
              <a:t>Jogadores de jogos similares, que procuram por uma </a:t>
            </a:r>
            <a:r>
              <a:rPr lang="pt-BR" dirty="0" err="1"/>
              <a:t>gameplay</a:t>
            </a:r>
            <a:r>
              <a:rPr lang="pt-BR" dirty="0"/>
              <a:t> um pouco diferente.</a:t>
            </a:r>
          </a:p>
          <a:p>
            <a:r>
              <a:rPr lang="pt-BR" dirty="0"/>
              <a:t>Pelo conteúdo qualquer um pode jogar. Mas é voltado para o publico jovem (+-15 à 30 anos), pela proposta de conscientização ambiental e cultural.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C7111-E09A-1047-B5C2-0FFC4D48A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9"/>
          <a:stretch/>
        </p:blipFill>
        <p:spPr>
          <a:xfrm>
            <a:off x="7598400" y="2197353"/>
            <a:ext cx="3860171" cy="3855489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49C214-D583-4DF7-88CA-1EE5EA0D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46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1F4-EA83-554C-98C4-5AAD3BD5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 e monetização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C4A4-8BF1-8745-AF13-FD0AE22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monetização será feita através de venda na </a:t>
            </a:r>
            <a:r>
              <a:rPr lang="pt-BR" dirty="0" err="1"/>
              <a:t>Steam</a:t>
            </a:r>
            <a:r>
              <a:rPr lang="pt-BR" dirty="0"/>
              <a:t>, buscando atender o público alvo.</a:t>
            </a:r>
          </a:p>
          <a:p>
            <a:r>
              <a:rPr lang="pt-BR" dirty="0"/>
              <a:t>Não há custo de ferramentas, apenas custos de publicação na </a:t>
            </a:r>
            <a:r>
              <a:rPr lang="pt-BR" dirty="0" err="1"/>
              <a:t>Steam</a:t>
            </a:r>
            <a:r>
              <a:rPr lang="pt-BR" dirty="0"/>
              <a:t>, mão de obra, marketing.</a:t>
            </a:r>
          </a:p>
          <a:p>
            <a:r>
              <a:rPr lang="pt-BR" dirty="0"/>
              <a:t>Devido à falta de custo com ferramentas, o jogo pode ser colocado à venda mais barato do que os concorrentes, como o </a:t>
            </a:r>
            <a:r>
              <a:rPr lang="pt-BR" dirty="0" err="1"/>
              <a:t>Kingdom</a:t>
            </a:r>
            <a:r>
              <a:rPr lang="pt-BR" dirty="0"/>
              <a:t> New </a:t>
            </a:r>
            <a:r>
              <a:rPr lang="pt-BR" dirty="0" err="1"/>
              <a:t>Lands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Picture 7" descr="Chromatic Path logo">
            <a:extLst>
              <a:ext uri="{FF2B5EF4-FFF2-40B4-BE49-F238E27FC236}">
                <a16:creationId xmlns:a16="http://schemas.microsoft.com/office/drawing/2014/main" id="{39797E32-55B0-B74B-B210-B83EE9AE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73" y="4563466"/>
            <a:ext cx="2849434" cy="17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440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386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Guaraná</vt:lpstr>
      <vt:lpstr>Resumo</vt:lpstr>
      <vt:lpstr>Introdução</vt:lpstr>
      <vt:lpstr>Inspiração</vt:lpstr>
      <vt:lpstr>Público alvo</vt:lpstr>
      <vt:lpstr>Custo e monetização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Guaraná</dc:title>
  <dc:creator>Lucas Hardman</dc:creator>
  <cp:lastModifiedBy>Lucas Hardman</cp:lastModifiedBy>
  <cp:revision>4</cp:revision>
  <dcterms:created xsi:type="dcterms:W3CDTF">2020-10-11T18:05:15Z</dcterms:created>
  <dcterms:modified xsi:type="dcterms:W3CDTF">2020-10-11T18:50:00Z</dcterms:modified>
</cp:coreProperties>
</file>