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AC174-FBEF-DB46-A928-9E81902A1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850E95-3454-B2E6-95AE-C44006C4E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83DCCC-79D9-E0BA-7372-C306BBD8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204E-9EC1-4D41-AC9A-269E33954B81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B37637-A5D6-1C8F-E3D8-76F36017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F45BC0-3126-2726-7F9D-DFA3657A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865D-065D-4C6B-B177-883F0C0C4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85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29EB6-19AE-B68A-830C-1FF4E910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648229-ADF1-BB70-158D-4DD0C5184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C8AD96-86E2-B864-5F32-022B3CEE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204E-9EC1-4D41-AC9A-269E33954B81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AFC743-A6E1-B339-0A3C-7714E9D3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61CF95-011F-50EB-370A-F2BD78A7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865D-065D-4C6B-B177-883F0C0C4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42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BBA235-7156-191F-268F-B85FD2A1E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A4ACE2-B5AD-2137-BE7E-C2F7EBE4C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BC8AE4-3C16-963A-D20C-A885AAD6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204E-9EC1-4D41-AC9A-269E33954B81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9030B1-431E-54C3-A26E-B3E5319D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44EA72-6F58-DCAF-5C69-B1C857A27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865D-065D-4C6B-B177-883F0C0C4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85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EB569-B6D1-FC8E-BEE0-F469654B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931ED2-9CB2-6A3E-C90D-E90929073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746FA7-DB22-77D7-833B-AC75413BE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204E-9EC1-4D41-AC9A-269E33954B81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37A6CD-603E-EBE9-DA97-FB9A43DE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B54CF8-D304-05E6-1E3B-52240F1B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865D-065D-4C6B-B177-883F0C0C4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483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0C797-DA1C-6194-5FFE-5C037A01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0C6332-5CCC-E4EB-1157-329DED9B7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B6B395-AB79-D119-730F-C481DD948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204E-9EC1-4D41-AC9A-269E33954B81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CCB7D2-B6E4-771B-E7D1-7EDF5775D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618E18-1014-B363-D7E8-ACB90606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865D-065D-4C6B-B177-883F0C0C4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53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DD676-0A2F-E072-E0B1-B402E535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1D5F4-D7CD-A124-62AC-938CA2782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CCDD8A-8352-D298-F273-E4848ADA7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A11C7A-58F4-24B7-02C1-DC2E6C6F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204E-9EC1-4D41-AC9A-269E33954B81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331241-9F47-2ECA-7FE1-AE0CCF85B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DF877D-429C-4543-792D-DE1DB277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865D-065D-4C6B-B177-883F0C0C4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17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01F43-6322-5DCC-1E8F-D04A04DFA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2D8BBE-DB5D-D61B-0781-B0BE7CB47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AC7A65-4E47-7445-EAD1-E6A8A7F3A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BBB7A99-1F26-27C2-B2DB-4838376FC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9F8B573-B22F-ADD3-E9CC-172B6C460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D7BE946-8424-A7DC-5362-0B0E89AAE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204E-9EC1-4D41-AC9A-269E33954B81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BCA6A12-83EE-BBB0-7702-06067609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8782194-7F9B-5D2A-2B07-D35DA142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865D-065D-4C6B-B177-883F0C0C4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49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0C7B0-A279-DDC0-762E-98663E93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10AD48F-AF95-33B0-97FE-4A1C378A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204E-9EC1-4D41-AC9A-269E33954B81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425E3D2-A1EB-B328-904B-ECBBE7D67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9A8D898-B560-5E76-8945-A75F5903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865D-065D-4C6B-B177-883F0C0C4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28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2A22384-6727-5C42-8E76-5718CDB5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204E-9EC1-4D41-AC9A-269E33954B81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454D02-91E4-4D08-B0D0-8C81FA89C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212E99C-8A6B-70AF-75EE-D8D292BDA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865D-065D-4C6B-B177-883F0C0C4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23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DBE62-36CA-2248-5C49-F1A28581C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F05F80-5160-4509-9CFE-5CF0C768A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75A1FA-8EF3-5037-55B0-96761892B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072A02-0E7A-8729-7B61-9EAC325D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204E-9EC1-4D41-AC9A-269E33954B81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D03C2B-175B-DA8A-7B2A-FABC1339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588279-EF2C-9260-F1D3-958B6C2C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865D-065D-4C6B-B177-883F0C0C4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87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6D4A7-1B35-B67C-D927-BBA580150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913BA3F-E9F2-8CED-D774-4A67D6837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8D9B68-55B1-C0E2-668D-10EE2C90D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E5BD3D-B4D8-A048-416B-9441C9207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204E-9EC1-4D41-AC9A-269E33954B81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EC9A98-F2EF-B9CC-9514-D9739CA3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F2315F-413F-2991-75E6-0A62D129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865D-065D-4C6B-B177-883F0C0C4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54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0A1E579-8603-BB58-30FD-BA1E938CD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DEF211-BA6F-22E3-5C1F-A13D1264E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9C96CC-10D6-D624-99DA-0DE43284B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1204E-9EC1-4D41-AC9A-269E33954B81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EEEF0C-F2DB-8762-DBB7-90F1A840A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A97FC8-EBD3-A3AA-B908-BCDFFDBE7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D865D-065D-4C6B-B177-883F0C0C4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98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76CD75A-AF56-5BDB-9F5E-CBA1E430E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0" y="571499"/>
            <a:ext cx="6013490" cy="28575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E564874-10B9-9B46-63F5-5D3331243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311" y="3562348"/>
            <a:ext cx="6434290" cy="30099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1D71D8A-DDAE-40E7-54A6-E2114D5AB126}"/>
              </a:ext>
            </a:extLst>
          </p:cNvPr>
          <p:cNvSpPr txBox="1"/>
          <p:nvPr/>
        </p:nvSpPr>
        <p:spPr>
          <a:xfrm>
            <a:off x="8086726" y="3059667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Jornada Liquida</a:t>
            </a:r>
            <a:endParaRPr lang="pt-BR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CCE7BDA-1B1F-45EF-4C83-B0663083C6E9}"/>
              </a:ext>
            </a:extLst>
          </p:cNvPr>
          <p:cNvSpPr txBox="1"/>
          <p:nvPr/>
        </p:nvSpPr>
        <p:spPr>
          <a:xfrm>
            <a:off x="1885951" y="68818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/>
            </a:lvl1pPr>
          </a:lstStyle>
          <a:p>
            <a:r>
              <a:rPr lang="pt-BR"/>
              <a:t>Devolução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143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57825B1-0E12-F8E2-20A4-595E7983E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978"/>
            <a:ext cx="4724398" cy="220527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1E43498-84F2-A1A6-26DA-AD1E0208B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11107"/>
            <a:ext cx="4724400" cy="215038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40A1690-D459-B6C2-D3DA-DA3A8C832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4964120"/>
            <a:ext cx="4724399" cy="189388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65E1D85-CB3A-197B-A103-F845BB634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4456" y="285692"/>
            <a:ext cx="5011728" cy="205749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5014718-C7FC-BEBA-D98D-847A7B0EB4DE}"/>
              </a:ext>
            </a:extLst>
          </p:cNvPr>
          <p:cNvSpPr txBox="1"/>
          <p:nvPr/>
        </p:nvSpPr>
        <p:spPr>
          <a:xfrm>
            <a:off x="1257301" y="-62197"/>
            <a:ext cx="1714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/>
            </a:lvl1pPr>
          </a:lstStyle>
          <a:p>
            <a:r>
              <a:rPr lang="pt-BR" sz="1400" dirty="0"/>
              <a:t>Vitoria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5C9C350-98F1-DD63-E816-58F1AB1CE80E}"/>
              </a:ext>
            </a:extLst>
          </p:cNvPr>
          <p:cNvSpPr txBox="1"/>
          <p:nvPr/>
        </p:nvSpPr>
        <p:spPr>
          <a:xfrm>
            <a:off x="1085851" y="2349648"/>
            <a:ext cx="1714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/>
            </a:lvl1pPr>
          </a:lstStyle>
          <a:p>
            <a:r>
              <a:rPr lang="pt-BR" sz="1400" dirty="0"/>
              <a:t>Cachoeiro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B9944EB-BF9F-6FDB-5F4C-88E5FDCF97CB}"/>
              </a:ext>
            </a:extLst>
          </p:cNvPr>
          <p:cNvSpPr txBox="1"/>
          <p:nvPr/>
        </p:nvSpPr>
        <p:spPr>
          <a:xfrm>
            <a:off x="1257301" y="4708918"/>
            <a:ext cx="1714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/>
            </a:lvl1pPr>
          </a:lstStyle>
          <a:p>
            <a:r>
              <a:rPr lang="pt-BR" sz="1400" dirty="0"/>
              <a:t>Niterói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8024511-9BB0-BF5D-048F-33A3ED0B0DBA}"/>
              </a:ext>
            </a:extLst>
          </p:cNvPr>
          <p:cNvSpPr txBox="1"/>
          <p:nvPr/>
        </p:nvSpPr>
        <p:spPr>
          <a:xfrm>
            <a:off x="7486651" y="24106"/>
            <a:ext cx="1714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/>
            </a:lvl1pPr>
          </a:lstStyle>
          <a:p>
            <a:r>
              <a:rPr lang="pt-BR" sz="1400" dirty="0"/>
              <a:t>Pavuna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976BA9F-3A3B-EEF6-EE59-9E6AF5BBB715}"/>
              </a:ext>
            </a:extLst>
          </p:cNvPr>
          <p:cNvSpPr txBox="1"/>
          <p:nvPr/>
        </p:nvSpPr>
        <p:spPr>
          <a:xfrm>
            <a:off x="7115176" y="2314343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/>
            </a:lvl1pPr>
          </a:lstStyle>
          <a:p>
            <a:r>
              <a:rPr lang="pt-BR" dirty="0"/>
              <a:t>Itaperuna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DACB40A1-F8F1-97B8-F2CB-3785603451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4456" y="2640865"/>
            <a:ext cx="5010149" cy="197112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09C1EF1A-A868-9206-0625-AD27DDE2AD20}"/>
              </a:ext>
            </a:extLst>
          </p:cNvPr>
          <p:cNvSpPr txBox="1"/>
          <p:nvPr/>
        </p:nvSpPr>
        <p:spPr>
          <a:xfrm>
            <a:off x="7294376" y="4559167"/>
            <a:ext cx="101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/>
            </a:lvl1pPr>
          </a:lstStyle>
          <a:p>
            <a:r>
              <a:rPr lang="pt-BR" dirty="0"/>
              <a:t>Campos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433A11ED-8991-B75C-B5AA-1E11F21E9B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4456" y="4908160"/>
            <a:ext cx="5010149" cy="1925734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9507360-0722-6E8D-CE58-3ABD1B5C39B2}"/>
              </a:ext>
            </a:extLst>
          </p:cNvPr>
          <p:cNvSpPr txBox="1"/>
          <p:nvPr/>
        </p:nvSpPr>
        <p:spPr>
          <a:xfrm>
            <a:off x="4981575" y="3028890"/>
            <a:ext cx="1575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/>
            </a:lvl1pPr>
          </a:lstStyle>
          <a:p>
            <a:r>
              <a:rPr lang="pt-BR" sz="2000" dirty="0"/>
              <a:t>Devolução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00192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E5014718-C7FC-BEBA-D98D-847A7B0EB4DE}"/>
              </a:ext>
            </a:extLst>
          </p:cNvPr>
          <p:cNvSpPr txBox="1"/>
          <p:nvPr/>
        </p:nvSpPr>
        <p:spPr>
          <a:xfrm>
            <a:off x="1085851" y="-31773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/>
            </a:lvl1pPr>
          </a:lstStyle>
          <a:p>
            <a:r>
              <a:rPr lang="pt-BR" dirty="0"/>
              <a:t>Vitoria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5C9C350-98F1-DD63-E816-58F1AB1CE80E}"/>
              </a:ext>
            </a:extLst>
          </p:cNvPr>
          <p:cNvSpPr txBox="1"/>
          <p:nvPr/>
        </p:nvSpPr>
        <p:spPr>
          <a:xfrm>
            <a:off x="1085851" y="2349648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/>
            </a:lvl1pPr>
          </a:lstStyle>
          <a:p>
            <a:r>
              <a:rPr lang="pt-BR" dirty="0"/>
              <a:t>Cachoeiro</a:t>
            </a:r>
            <a:endParaRPr lang="pt-BR" sz="2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B9944EB-BF9F-6FDB-5F4C-88E5FDCF97CB}"/>
              </a:ext>
            </a:extLst>
          </p:cNvPr>
          <p:cNvSpPr txBox="1"/>
          <p:nvPr/>
        </p:nvSpPr>
        <p:spPr>
          <a:xfrm>
            <a:off x="1257301" y="4708918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/>
            </a:lvl1pPr>
          </a:lstStyle>
          <a:p>
            <a:r>
              <a:rPr lang="pt-BR" dirty="0"/>
              <a:t>Niterói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8024511-9BB0-BF5D-048F-33A3ED0B0DBA}"/>
              </a:ext>
            </a:extLst>
          </p:cNvPr>
          <p:cNvSpPr txBox="1"/>
          <p:nvPr/>
        </p:nvSpPr>
        <p:spPr>
          <a:xfrm>
            <a:off x="7115176" y="91691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/>
            </a:lvl1pPr>
          </a:lstStyle>
          <a:p>
            <a:r>
              <a:rPr lang="pt-BR" dirty="0"/>
              <a:t>Pavuna</a:t>
            </a:r>
            <a:endParaRPr lang="pt-BR" sz="24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976BA9F-3A3B-EEF6-EE59-9E6AF5BBB715}"/>
              </a:ext>
            </a:extLst>
          </p:cNvPr>
          <p:cNvSpPr txBox="1"/>
          <p:nvPr/>
        </p:nvSpPr>
        <p:spPr>
          <a:xfrm>
            <a:off x="7115176" y="2314343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/>
            </a:lvl1pPr>
          </a:lstStyle>
          <a:p>
            <a:r>
              <a:rPr lang="pt-BR" dirty="0"/>
              <a:t>Itaperuna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9C1EF1A-A868-9206-0625-AD27DDE2AD20}"/>
              </a:ext>
            </a:extLst>
          </p:cNvPr>
          <p:cNvSpPr txBox="1"/>
          <p:nvPr/>
        </p:nvSpPr>
        <p:spPr>
          <a:xfrm>
            <a:off x="7294376" y="4559167"/>
            <a:ext cx="101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/>
            </a:lvl1pPr>
          </a:lstStyle>
          <a:p>
            <a:r>
              <a:rPr lang="pt-BR" dirty="0"/>
              <a:t>Campos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DEC9678-E7A2-A78E-5386-1E5016105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283" y="4988780"/>
            <a:ext cx="4634202" cy="186922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AA1A56E-59D0-796C-0D00-428E012A6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283" y="2711685"/>
            <a:ext cx="4592214" cy="186921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378579C-2C9A-340C-2199-D6AF39644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283" y="501467"/>
            <a:ext cx="4595014" cy="1812876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B27C876-DB61-4AA4-0E90-E040B8DC5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951" y="350954"/>
            <a:ext cx="4592216" cy="1856814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83BBF3E2-5258-AEEA-3F1F-C682BE2F2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950" y="2746730"/>
            <a:ext cx="4592214" cy="1840302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11533AC1-EAEA-31E5-F73B-C51DD37E5A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950" y="5016695"/>
            <a:ext cx="4592215" cy="1697674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A146A340-138B-E111-FC37-54995977F6E6}"/>
              </a:ext>
            </a:extLst>
          </p:cNvPr>
          <p:cNvSpPr txBox="1"/>
          <p:nvPr/>
        </p:nvSpPr>
        <p:spPr>
          <a:xfrm>
            <a:off x="5252163" y="3075057"/>
            <a:ext cx="1114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/>
            </a:lvl1pPr>
          </a:lstStyle>
          <a:p>
            <a:r>
              <a:rPr lang="pt-BR" sz="2000" dirty="0"/>
              <a:t>Jornada Liquida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87712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9475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18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JOSE DE LEAO S MARINS</dc:creator>
  <cp:lastModifiedBy>THIAGO JOSE DE LEAO S MARINS</cp:lastModifiedBy>
  <cp:revision>1</cp:revision>
  <dcterms:created xsi:type="dcterms:W3CDTF">2023-11-06T16:12:42Z</dcterms:created>
  <dcterms:modified xsi:type="dcterms:W3CDTF">2023-11-06T16:39:09Z</dcterms:modified>
</cp:coreProperties>
</file>