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38" r:id="rId2"/>
    <p:sldId id="554" r:id="rId3"/>
    <p:sldId id="555" r:id="rId4"/>
    <p:sldId id="556" r:id="rId5"/>
    <p:sldId id="5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  <a:srgbClr val="ED7D31"/>
    <a:srgbClr val="BB190D"/>
    <a:srgbClr val="D5FFFF"/>
    <a:srgbClr val="51CDFF"/>
    <a:srgbClr val="947BFF"/>
    <a:srgbClr val="800000"/>
    <a:srgbClr val="99FFCC"/>
    <a:srgbClr val="0000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2/9/2024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A394F3E-12C9-4A4A-8CC7-0DF4EA362002}"/>
              </a:ext>
            </a:extLst>
          </p:cNvPr>
          <p:cNvCxnSpPr>
            <a:cxnSpLocks/>
            <a:stCxn id="75" idx="0"/>
            <a:endCxn id="48" idx="2"/>
          </p:cNvCxnSpPr>
          <p:nvPr/>
        </p:nvCxnSpPr>
        <p:spPr>
          <a:xfrm flipV="1">
            <a:off x="5593880" y="2383179"/>
            <a:ext cx="0" cy="4600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A0A18EA-BF39-400C-93AC-1484F6B5E9BD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4577155" y="3026658"/>
            <a:ext cx="4767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47423B-12CC-4801-A9C9-BF6FD37C7AF1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133880" y="2199711"/>
            <a:ext cx="733567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7EBC5E-1C94-4EBD-8D4F-3DBB06CF0264}"/>
              </a:ext>
            </a:extLst>
          </p:cNvPr>
          <p:cNvCxnSpPr>
            <a:cxnSpLocks/>
            <a:stCxn id="50" idx="0"/>
            <a:endCxn id="43" idx="2"/>
          </p:cNvCxnSpPr>
          <p:nvPr/>
        </p:nvCxnSpPr>
        <p:spPr>
          <a:xfrm flipH="1" flipV="1">
            <a:off x="4036625" y="2382797"/>
            <a:ext cx="530" cy="4603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13DF46-FBE1-4BF6-B3B4-E05500DBC90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4576625" y="2199329"/>
            <a:ext cx="477255" cy="3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E93E81-6F78-4CC2-803B-1653F24DD305}"/>
              </a:ext>
            </a:extLst>
          </p:cNvPr>
          <p:cNvCxnSpPr>
            <a:cxnSpLocks/>
          </p:cNvCxnSpPr>
          <p:nvPr/>
        </p:nvCxnSpPr>
        <p:spPr>
          <a:xfrm>
            <a:off x="7947447" y="2166156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9A084F1-82B5-4829-9D07-4058B7E09EB0}"/>
              </a:ext>
            </a:extLst>
          </p:cNvPr>
          <p:cNvCxnSpPr>
            <a:cxnSpLocks/>
          </p:cNvCxnSpPr>
          <p:nvPr/>
        </p:nvCxnSpPr>
        <p:spPr>
          <a:xfrm flipH="1">
            <a:off x="7947447" y="2285000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AE4700-2B64-4236-A82B-8A74A8846DD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407447" y="1731438"/>
            <a:ext cx="0" cy="284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Animaciones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55EE0D5-5818-492C-8CA4-516291EF6000}"/>
              </a:ext>
            </a:extLst>
          </p:cNvPr>
          <p:cNvSpPr/>
          <p:nvPr/>
        </p:nvSpPr>
        <p:spPr>
          <a:xfrm>
            <a:off x="104304" y="1144767"/>
            <a:ext cx="2773120" cy="35362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Bools</a:t>
            </a:r>
          </a:p>
          <a:p>
            <a:pPr marL="171450" indent="-171450" algn="just">
              <a:buFontTx/>
              <a:buChar char="-"/>
            </a:pPr>
            <a:r>
              <a:rPr lang="es-MX" sz="1200" i="1" dirty="0">
                <a:solidFill>
                  <a:schemeClr val="tx1"/>
                </a:solidFill>
              </a:rPr>
              <a:t>1 </a:t>
            </a:r>
            <a:r>
              <a:rPr lang="es-MX" sz="1200" i="1" dirty="0" err="1">
                <a:solidFill>
                  <a:schemeClr val="tx1"/>
                </a:solidFill>
              </a:rPr>
              <a:t>IsGrounded</a:t>
            </a:r>
            <a:r>
              <a:rPr lang="es-MX" sz="1200" i="1" dirty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– Verdadero si el jugador esta en la superficie.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2 </a:t>
            </a:r>
            <a:r>
              <a:rPr lang="es-MX" sz="1200" dirty="0" err="1">
                <a:solidFill>
                  <a:schemeClr val="tx1"/>
                </a:solidFill>
              </a:rPr>
              <a:t>IsMoving</a:t>
            </a:r>
            <a:r>
              <a:rPr lang="es-MX" sz="1200" dirty="0">
                <a:solidFill>
                  <a:schemeClr val="tx1"/>
                </a:solidFill>
              </a:rPr>
              <a:t> – Si el jugador se esta moviendo con el Stick.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3 </a:t>
            </a:r>
            <a:r>
              <a:rPr lang="es-MX" sz="1200" dirty="0" err="1">
                <a:solidFill>
                  <a:schemeClr val="tx1"/>
                </a:solidFill>
              </a:rPr>
              <a:t>IsJumping</a:t>
            </a:r>
            <a:r>
              <a:rPr lang="es-MX" sz="1200" dirty="0">
                <a:solidFill>
                  <a:schemeClr val="tx1"/>
                </a:solidFill>
              </a:rPr>
              <a:t> – Si el jugador esta saltando.</a:t>
            </a:r>
          </a:p>
          <a:p>
            <a:pPr marL="171450" indent="-171450" algn="just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D5594E5-1E6C-44B7-A2BF-E5F3679B9FDE}"/>
              </a:ext>
            </a:extLst>
          </p:cNvPr>
          <p:cNvSpPr/>
          <p:nvPr/>
        </p:nvSpPr>
        <p:spPr>
          <a:xfrm>
            <a:off x="6867447" y="1364501"/>
            <a:ext cx="1080000" cy="36693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Entry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E5F4AC2-1FD4-4637-81E2-6935DB528940}"/>
              </a:ext>
            </a:extLst>
          </p:cNvPr>
          <p:cNvSpPr/>
          <p:nvPr/>
        </p:nvSpPr>
        <p:spPr>
          <a:xfrm>
            <a:off x="6867447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01 - Idle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6FB6990-D72A-4E19-8D13-61FBFA19549F}"/>
              </a:ext>
            </a:extLst>
          </p:cNvPr>
          <p:cNvSpPr/>
          <p:nvPr/>
        </p:nvSpPr>
        <p:spPr>
          <a:xfrm>
            <a:off x="8731202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02 - Walk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F6EFB3-0703-4351-B629-253B96A6C808}"/>
              </a:ext>
            </a:extLst>
          </p:cNvPr>
          <p:cNvSpPr/>
          <p:nvPr/>
        </p:nvSpPr>
        <p:spPr>
          <a:xfrm>
            <a:off x="3496625" y="2015860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03 - Jump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84FF0DD-894A-46BA-A410-6226FEDA2799}"/>
              </a:ext>
            </a:extLst>
          </p:cNvPr>
          <p:cNvSpPr/>
          <p:nvPr/>
        </p:nvSpPr>
        <p:spPr>
          <a:xfrm>
            <a:off x="5053880" y="2016242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04 - Land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E0E8591-E315-42B5-A01B-F5927C71378E}"/>
              </a:ext>
            </a:extLst>
          </p:cNvPr>
          <p:cNvSpPr/>
          <p:nvPr/>
        </p:nvSpPr>
        <p:spPr>
          <a:xfrm>
            <a:off x="3497155" y="2843189"/>
            <a:ext cx="1080000" cy="3669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State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DB4409-D36A-4B54-8D04-3C187B2118E4}"/>
              </a:ext>
            </a:extLst>
          </p:cNvPr>
          <p:cNvSpPr/>
          <p:nvPr/>
        </p:nvSpPr>
        <p:spPr>
          <a:xfrm>
            <a:off x="8028323" y="195602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A3201DC-125F-49B1-AE86-76E67C9A7CB7}"/>
              </a:ext>
            </a:extLst>
          </p:cNvPr>
          <p:cNvSpPr/>
          <p:nvPr/>
        </p:nvSpPr>
        <p:spPr>
          <a:xfrm>
            <a:off x="8450373" y="2403844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F9E01C7-D37A-47C7-8DB5-5FF4278695C4}"/>
              </a:ext>
            </a:extLst>
          </p:cNvPr>
          <p:cNvSpPr/>
          <p:nvPr/>
        </p:nvSpPr>
        <p:spPr>
          <a:xfrm>
            <a:off x="3842917" y="251663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  <a:endParaRPr lang="en-US" sz="12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D4228EA-7CDE-46E0-A0C8-0EC41E4AE398}"/>
              </a:ext>
            </a:extLst>
          </p:cNvPr>
          <p:cNvSpPr/>
          <p:nvPr/>
        </p:nvSpPr>
        <p:spPr>
          <a:xfrm>
            <a:off x="4702144" y="2254415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79517-F23E-47F1-9C4F-A87AF2C84FCA}"/>
              </a:ext>
            </a:extLst>
          </p:cNvPr>
          <p:cNvSpPr/>
          <p:nvPr/>
        </p:nvSpPr>
        <p:spPr>
          <a:xfrm>
            <a:off x="3664190" y="2512901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A0C2070-871B-458F-9F96-1C65E90730CD}"/>
              </a:ext>
            </a:extLst>
          </p:cNvPr>
          <p:cNvSpPr/>
          <p:nvPr/>
        </p:nvSpPr>
        <p:spPr>
          <a:xfrm>
            <a:off x="5053880" y="2843189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05 - Fall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4BEC53-2D21-4971-9163-523E91E9A7B1}"/>
              </a:ext>
            </a:extLst>
          </p:cNvPr>
          <p:cNvSpPr/>
          <p:nvPr/>
        </p:nvSpPr>
        <p:spPr>
          <a:xfrm>
            <a:off x="4702144" y="3081362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9F93539-FF19-429A-9B26-4380D0BDBF08}"/>
              </a:ext>
            </a:extLst>
          </p:cNvPr>
          <p:cNvSpPr/>
          <p:nvPr/>
        </p:nvSpPr>
        <p:spPr>
          <a:xfrm>
            <a:off x="5637665" y="2510717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BF4C38-269B-4424-83B8-384ACD5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25" y="3735555"/>
            <a:ext cx="6238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878C87-2158-4ABF-804C-6B3C43F6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52475"/>
            <a:ext cx="8267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622A1A5-3093-4070-9597-173F202FB49F}"/>
              </a:ext>
            </a:extLst>
          </p:cNvPr>
          <p:cNvGrpSpPr/>
          <p:nvPr/>
        </p:nvGrpSpPr>
        <p:grpSpPr>
          <a:xfrm>
            <a:off x="250163" y="2780306"/>
            <a:ext cx="5170784" cy="3720017"/>
            <a:chOff x="1966999" y="1403184"/>
            <a:chExt cx="6165569" cy="443569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D3F37DC-5C97-4237-A7E7-D6B63A0997AE}"/>
                </a:ext>
              </a:extLst>
            </p:cNvPr>
            <p:cNvSpPr/>
            <p:nvPr/>
          </p:nvSpPr>
          <p:spPr>
            <a:xfrm>
              <a:off x="56388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8A72BE8-72D8-4C0F-AD56-9E1FC919944D}"/>
                </a:ext>
              </a:extLst>
            </p:cNvPr>
            <p:cNvGrpSpPr/>
            <p:nvPr/>
          </p:nvGrpSpPr>
          <p:grpSpPr>
            <a:xfrm>
              <a:off x="5745466" y="1933522"/>
              <a:ext cx="701068" cy="3905357"/>
              <a:chOff x="5745466" y="1933522"/>
              <a:chExt cx="701068" cy="3905357"/>
            </a:xfrm>
          </p:grpSpPr>
          <p:sp>
            <p:nvSpPr>
              <p:cNvPr id="3" name="Flecha: a la derecha 2">
                <a:extLst>
                  <a:ext uri="{FF2B5EF4-FFF2-40B4-BE49-F238E27FC236}">
                    <a16:creationId xmlns:a16="http://schemas.microsoft.com/office/drawing/2014/main" id="{6AD9CB94-43CB-4AD7-BE05-702969F20952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41DF9E5B-D10B-47F2-9B2E-06504D52FBBA}"/>
                  </a:ext>
                </a:extLst>
              </p:cNvPr>
              <p:cNvSpPr/>
              <p:nvPr/>
            </p:nvSpPr>
            <p:spPr>
              <a:xfrm rot="5400000" flipV="1">
                <a:off x="5388320" y="478066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46D200B-C497-4B15-8FF8-602E0F505B6C}"/>
                </a:ext>
              </a:extLst>
            </p:cNvPr>
            <p:cNvSpPr txBox="1"/>
            <p:nvPr/>
          </p:nvSpPr>
          <p:spPr>
            <a:xfrm>
              <a:off x="5021582" y="1403184"/>
              <a:ext cx="2165613" cy="36698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Depende de la cámara</a:t>
              </a:r>
              <a:endParaRPr lang="en-US" sz="1400" dirty="0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567C853-8A24-4661-A88D-3E00A3885878}"/>
                </a:ext>
              </a:extLst>
            </p:cNvPr>
            <p:cNvGrpSpPr/>
            <p:nvPr/>
          </p:nvGrpSpPr>
          <p:grpSpPr>
            <a:xfrm rot="16200000">
              <a:off x="5745466" y="1849631"/>
              <a:ext cx="701068" cy="4073137"/>
              <a:chOff x="5745466" y="1933522"/>
              <a:chExt cx="701068" cy="4073137"/>
            </a:xfrm>
          </p:grpSpPr>
          <p:sp>
            <p:nvSpPr>
              <p:cNvPr id="8" name="Flecha: a la derecha 7">
                <a:extLst>
                  <a:ext uri="{FF2B5EF4-FFF2-40B4-BE49-F238E27FC236}">
                    <a16:creationId xmlns:a16="http://schemas.microsoft.com/office/drawing/2014/main" id="{0E198C70-89DF-4472-8C2C-B0DF8C2B8A91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lecha: a la derecha 8">
                <a:extLst>
                  <a:ext uri="{FF2B5EF4-FFF2-40B4-BE49-F238E27FC236}">
                    <a16:creationId xmlns:a16="http://schemas.microsoft.com/office/drawing/2014/main" id="{3346FDC7-B245-47FD-8919-FD010B508340}"/>
                  </a:ext>
                </a:extLst>
              </p:cNvPr>
              <p:cNvSpPr/>
              <p:nvPr/>
            </p:nvSpPr>
            <p:spPr>
              <a:xfrm rot="5400000" flipV="1">
                <a:off x="5388320" y="494844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66AFA69-341F-4846-946B-E24C4A506CB3}"/>
                </a:ext>
              </a:extLst>
            </p:cNvPr>
            <p:cNvSpPr txBox="1"/>
            <p:nvPr/>
          </p:nvSpPr>
          <p:spPr>
            <a:xfrm>
              <a:off x="1966999" y="3049665"/>
              <a:ext cx="3235309" cy="36698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Movimiento + Rotación hacia atrás</a:t>
              </a:r>
              <a:endParaRPr lang="en-US" sz="1400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3AB72A-794C-42BA-A852-37B985B4DBA9}"/>
              </a:ext>
            </a:extLst>
          </p:cNvPr>
          <p:cNvSpPr txBox="1"/>
          <p:nvPr/>
        </p:nvSpPr>
        <p:spPr>
          <a:xfrm>
            <a:off x="1789147" y="2025297"/>
            <a:ext cx="30807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Cámara y Movimiento en M64</a:t>
            </a:r>
            <a:endParaRPr lang="en-U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31EE27E-F221-41F7-B7F5-6A272918EA6D}"/>
              </a:ext>
            </a:extLst>
          </p:cNvPr>
          <p:cNvGrpSpPr/>
          <p:nvPr/>
        </p:nvGrpSpPr>
        <p:grpSpPr>
          <a:xfrm>
            <a:off x="7920628" y="2780306"/>
            <a:ext cx="3415956" cy="3720017"/>
            <a:chOff x="4059431" y="1403184"/>
            <a:chExt cx="4073137" cy="4435695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7C9CB2F-0533-4615-BD1D-23FED8863335}"/>
                </a:ext>
              </a:extLst>
            </p:cNvPr>
            <p:cNvSpPr/>
            <p:nvPr/>
          </p:nvSpPr>
          <p:spPr>
            <a:xfrm>
              <a:off x="5638800" y="3429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DB53ED1-C334-4998-9C72-1C81C088FFAA}"/>
                </a:ext>
              </a:extLst>
            </p:cNvPr>
            <p:cNvGrpSpPr/>
            <p:nvPr/>
          </p:nvGrpSpPr>
          <p:grpSpPr>
            <a:xfrm>
              <a:off x="5745466" y="1933522"/>
              <a:ext cx="701068" cy="3905357"/>
              <a:chOff x="5745466" y="1933522"/>
              <a:chExt cx="701068" cy="3905357"/>
            </a:xfrm>
          </p:grpSpPr>
          <p:sp>
            <p:nvSpPr>
              <p:cNvPr id="32" name="Flecha: a la derecha 31">
                <a:extLst>
                  <a:ext uri="{FF2B5EF4-FFF2-40B4-BE49-F238E27FC236}">
                    <a16:creationId xmlns:a16="http://schemas.microsoft.com/office/drawing/2014/main" id="{6C49108D-F8E3-4893-9698-A6DC9212A6DA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echa: a la derecha 32">
                <a:extLst>
                  <a:ext uri="{FF2B5EF4-FFF2-40B4-BE49-F238E27FC236}">
                    <a16:creationId xmlns:a16="http://schemas.microsoft.com/office/drawing/2014/main" id="{D6F4AAE9-7DA7-44C4-A8BF-4A349410E6FE}"/>
                  </a:ext>
                </a:extLst>
              </p:cNvPr>
              <p:cNvSpPr/>
              <p:nvPr/>
            </p:nvSpPr>
            <p:spPr>
              <a:xfrm rot="5400000" flipV="1">
                <a:off x="5388320" y="478066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86BE278-71A0-40E1-A6D1-45154DA3FEE8}"/>
                </a:ext>
              </a:extLst>
            </p:cNvPr>
            <p:cNvSpPr txBox="1"/>
            <p:nvPr/>
          </p:nvSpPr>
          <p:spPr>
            <a:xfrm>
              <a:off x="5021582" y="1403184"/>
              <a:ext cx="2165613" cy="36698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/>
                <a:t>Depende de la cámara</a:t>
              </a:r>
              <a:endParaRPr lang="en-US" sz="1400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479521D-517C-4BF8-878C-62CCBEA1C8A5}"/>
                </a:ext>
              </a:extLst>
            </p:cNvPr>
            <p:cNvGrpSpPr/>
            <p:nvPr/>
          </p:nvGrpSpPr>
          <p:grpSpPr>
            <a:xfrm rot="16200000">
              <a:off x="5745466" y="1849631"/>
              <a:ext cx="701068" cy="4073137"/>
              <a:chOff x="5745466" y="1933522"/>
              <a:chExt cx="701068" cy="4073137"/>
            </a:xfrm>
          </p:grpSpPr>
          <p:sp>
            <p:nvSpPr>
              <p:cNvPr id="30" name="Flecha: a la derecha 29">
                <a:extLst>
                  <a:ext uri="{FF2B5EF4-FFF2-40B4-BE49-F238E27FC236}">
                    <a16:creationId xmlns:a16="http://schemas.microsoft.com/office/drawing/2014/main" id="{EB736897-02CC-4D0D-A6E4-FC817CDBAFF3}"/>
                  </a:ext>
                </a:extLst>
              </p:cNvPr>
              <p:cNvSpPr/>
              <p:nvPr/>
            </p:nvSpPr>
            <p:spPr>
              <a:xfrm rot="16200000">
                <a:off x="5388319" y="2290669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lecha: a la derecha 30">
                <a:extLst>
                  <a:ext uri="{FF2B5EF4-FFF2-40B4-BE49-F238E27FC236}">
                    <a16:creationId xmlns:a16="http://schemas.microsoft.com/office/drawing/2014/main" id="{5C008E5D-F30F-4210-A1E5-CF70CE9E2B8F}"/>
                  </a:ext>
                </a:extLst>
              </p:cNvPr>
              <p:cNvSpPr/>
              <p:nvPr/>
            </p:nvSpPr>
            <p:spPr>
              <a:xfrm rot="5400000" flipV="1">
                <a:off x="5388320" y="4948444"/>
                <a:ext cx="1415362" cy="701067"/>
              </a:xfrm>
              <a:prstGeom prst="rightArrow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78BB8D-A1B2-4207-A3C6-422D5AE80C9A}"/>
              </a:ext>
            </a:extLst>
          </p:cNvPr>
          <p:cNvSpPr txBox="1"/>
          <p:nvPr/>
        </p:nvSpPr>
        <p:spPr>
          <a:xfrm>
            <a:off x="7704784" y="2025297"/>
            <a:ext cx="313047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Cámara y Movimiento en Banjo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819FF37-01B0-4FED-8AB8-870D6FCEBE84}"/>
              </a:ext>
            </a:extLst>
          </p:cNvPr>
          <p:cNvSpPr txBox="1"/>
          <p:nvPr/>
        </p:nvSpPr>
        <p:spPr>
          <a:xfrm>
            <a:off x="8916393" y="4161134"/>
            <a:ext cx="260008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</a:t>
            </a:r>
            <a:endParaRPr lang="en-US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CD97B42-78CE-4ED1-8C0D-894C96D93EC2}"/>
              </a:ext>
            </a:extLst>
          </p:cNvPr>
          <p:cNvSpPr txBox="1"/>
          <p:nvPr/>
        </p:nvSpPr>
        <p:spPr>
          <a:xfrm>
            <a:off x="10080811" y="4161134"/>
            <a:ext cx="260008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R</a:t>
            </a:r>
            <a:endParaRPr lang="en-U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EAAFD3-FD07-4801-9F98-427DF9A3BBE0}"/>
              </a:ext>
            </a:extLst>
          </p:cNvPr>
          <p:cNvSpPr txBox="1"/>
          <p:nvPr/>
        </p:nvSpPr>
        <p:spPr>
          <a:xfrm>
            <a:off x="7509566" y="3674514"/>
            <a:ext cx="1536831" cy="307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dirty="0"/>
              <a:t>Gira / </a:t>
            </a:r>
            <a:r>
              <a:rPr lang="es-MX" sz="1400" dirty="0" err="1"/>
              <a:t>Lock</a:t>
            </a:r>
            <a:r>
              <a:rPr lang="es-MX" sz="1400" dirty="0"/>
              <a:t> </a:t>
            </a:r>
            <a:r>
              <a:rPr lang="es-MX" sz="1400" dirty="0" err="1"/>
              <a:t>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6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8760FCF7-45A9-4636-9D99-E6835203B300}"/>
              </a:ext>
            </a:extLst>
          </p:cNvPr>
          <p:cNvGrpSpPr/>
          <p:nvPr/>
        </p:nvGrpSpPr>
        <p:grpSpPr>
          <a:xfrm>
            <a:off x="5127072" y="2448362"/>
            <a:ext cx="1954634" cy="1954634"/>
            <a:chOff x="5127072" y="2448362"/>
            <a:chExt cx="1954634" cy="1954634"/>
          </a:xfrm>
          <a:solidFill>
            <a:schemeClr val="bg1"/>
          </a:solidFill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B445B04-3032-42CE-BAEA-E958358C8681}"/>
                </a:ext>
              </a:extLst>
            </p:cNvPr>
            <p:cNvSpPr/>
            <p:nvPr/>
          </p:nvSpPr>
          <p:spPr>
            <a:xfrm>
              <a:off x="5127072" y="2448362"/>
              <a:ext cx="1954634" cy="19546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B6CA205-4196-4F17-859E-19DFB48703B6}"/>
                </a:ext>
              </a:extLst>
            </p:cNvPr>
            <p:cNvCxnSpPr>
              <a:cxnSpLocks/>
            </p:cNvCxnSpPr>
            <p:nvPr/>
          </p:nvCxnSpPr>
          <p:spPr>
            <a:xfrm rot="1500000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AC84F091-592C-4733-94E1-E14E32ACFBA8}"/>
                </a:ext>
              </a:extLst>
            </p:cNvPr>
            <p:cNvCxnSpPr>
              <a:cxnSpLocks/>
            </p:cNvCxnSpPr>
            <p:nvPr/>
          </p:nvCxnSpPr>
          <p:spPr>
            <a:xfrm rot="-1500000" flipV="1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26F1C0F-3C3E-45CA-8E64-59E36EF6FF8F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5413322" y="2734612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A0EC670-56D4-46D0-B90B-631203CB94E7}"/>
                </a:ext>
              </a:extLst>
            </p:cNvPr>
            <p:cNvCxnSpPr>
              <a:cxnSpLocks/>
            </p:cNvCxnSpPr>
            <p:nvPr/>
          </p:nvCxnSpPr>
          <p:spPr>
            <a:xfrm rot="20700000" flipH="1" flipV="1">
              <a:off x="5404933" y="2737933"/>
              <a:ext cx="1382134" cy="138213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434B81E-EB3F-45DB-B346-9259137D496A}"/>
              </a:ext>
            </a:extLst>
          </p:cNvPr>
          <p:cNvSpPr/>
          <p:nvPr/>
        </p:nvSpPr>
        <p:spPr>
          <a:xfrm>
            <a:off x="5574037" y="3431317"/>
            <a:ext cx="1060704" cy="1417520"/>
          </a:xfrm>
          <a:prstGeom prst="triangl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8328205B-E176-4D6F-9912-F00AC82DC373}"/>
              </a:ext>
            </a:extLst>
          </p:cNvPr>
          <p:cNvSpPr/>
          <p:nvPr/>
        </p:nvSpPr>
        <p:spPr>
          <a:xfrm flipH="1" flipV="1">
            <a:off x="5574037" y="2008159"/>
            <a:ext cx="1060704" cy="1417520"/>
          </a:xfrm>
          <a:prstGeom prst="triangl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BE679637-C666-4F57-B5BA-9631543A2B2D}"/>
              </a:ext>
            </a:extLst>
          </p:cNvPr>
          <p:cNvSpPr/>
          <p:nvPr/>
        </p:nvSpPr>
        <p:spPr>
          <a:xfrm rot="5400000" flipH="1" flipV="1">
            <a:off x="5990691" y="2757608"/>
            <a:ext cx="1563538" cy="1336140"/>
          </a:xfrm>
          <a:prstGeom prst="triangl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62A406B2-6B79-4AAD-BBDF-5CE1DD720DF4}"/>
              </a:ext>
            </a:extLst>
          </p:cNvPr>
          <p:cNvSpPr/>
          <p:nvPr/>
        </p:nvSpPr>
        <p:spPr>
          <a:xfrm rot="16200000" flipV="1">
            <a:off x="4662869" y="2773135"/>
            <a:ext cx="1539748" cy="1328875"/>
          </a:xfrm>
          <a:prstGeom prst="triangl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59D0DDA-24E4-409D-B51D-91B007891F79}"/>
              </a:ext>
            </a:extLst>
          </p:cNvPr>
          <p:cNvGrpSpPr/>
          <p:nvPr/>
        </p:nvGrpSpPr>
        <p:grpSpPr>
          <a:xfrm>
            <a:off x="5098967" y="2162031"/>
            <a:ext cx="1065814" cy="2517359"/>
            <a:chOff x="5098967" y="2162031"/>
            <a:chExt cx="1065814" cy="2517359"/>
          </a:xfrm>
        </p:grpSpPr>
        <p:sp>
          <p:nvSpPr>
            <p:cNvPr id="35" name="Triángulo isósceles 34">
              <a:extLst>
                <a:ext uri="{FF2B5EF4-FFF2-40B4-BE49-F238E27FC236}">
                  <a16:creationId xmlns:a16="http://schemas.microsoft.com/office/drawing/2014/main" id="{830E64EC-E619-4127-A5A8-B0141463C098}"/>
                </a:ext>
              </a:extLst>
            </p:cNvPr>
            <p:cNvSpPr/>
            <p:nvPr/>
          </p:nvSpPr>
          <p:spPr>
            <a:xfrm rot="2400000">
              <a:off x="5104077" y="3261870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F2DC19F-3CFB-4A0C-BDEE-FD53C177DC36}"/>
                </a:ext>
              </a:extLst>
            </p:cNvPr>
            <p:cNvSpPr/>
            <p:nvPr/>
          </p:nvSpPr>
          <p:spPr>
            <a:xfrm rot="8414220">
              <a:off x="5098967" y="2162031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68B9DD3-D827-4AEF-B70B-2F55AF49255C}"/>
              </a:ext>
            </a:extLst>
          </p:cNvPr>
          <p:cNvGrpSpPr/>
          <p:nvPr/>
        </p:nvGrpSpPr>
        <p:grpSpPr>
          <a:xfrm flipH="1">
            <a:off x="6048322" y="2180207"/>
            <a:ext cx="1065814" cy="2517359"/>
            <a:chOff x="5098967" y="2162031"/>
            <a:chExt cx="1065814" cy="2517359"/>
          </a:xfrm>
        </p:grpSpPr>
        <p:sp>
          <p:nvSpPr>
            <p:cNvPr id="38" name="Triángulo isósceles 37">
              <a:extLst>
                <a:ext uri="{FF2B5EF4-FFF2-40B4-BE49-F238E27FC236}">
                  <a16:creationId xmlns:a16="http://schemas.microsoft.com/office/drawing/2014/main" id="{1FBA1D52-C7FD-4F07-BE21-91939F23DC20}"/>
                </a:ext>
              </a:extLst>
            </p:cNvPr>
            <p:cNvSpPr/>
            <p:nvPr/>
          </p:nvSpPr>
          <p:spPr>
            <a:xfrm rot="2400000">
              <a:off x="5104077" y="3261870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727F048B-AE1B-4E33-B9CA-3936CC2334E0}"/>
                </a:ext>
              </a:extLst>
            </p:cNvPr>
            <p:cNvSpPr/>
            <p:nvPr/>
          </p:nvSpPr>
          <p:spPr>
            <a:xfrm rot="8414220">
              <a:off x="5098967" y="2162031"/>
              <a:ext cx="1060704" cy="1417520"/>
            </a:xfrm>
            <a:prstGeom prst="triangle">
              <a:avLst/>
            </a:pr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4F93B6F-AC47-40F9-B999-DD43B8F22F36}"/>
              </a:ext>
            </a:extLst>
          </p:cNvPr>
          <p:cNvSpPr txBox="1"/>
          <p:nvPr/>
        </p:nvSpPr>
        <p:spPr>
          <a:xfrm>
            <a:off x="86182" y="75644"/>
            <a:ext cx="22291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Movimiento con Stick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FB97C6-9D08-4B59-9701-0707AF39FFFF}"/>
              </a:ext>
            </a:extLst>
          </p:cNvPr>
          <p:cNvSpPr txBox="1"/>
          <p:nvPr/>
        </p:nvSpPr>
        <p:spPr>
          <a:xfrm>
            <a:off x="5186012" y="167623"/>
            <a:ext cx="1825318" cy="5232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Vertical.</a:t>
            </a:r>
          </a:p>
          <a:p>
            <a:pPr algn="ctr"/>
            <a:r>
              <a:rPr lang="es-MX" sz="1400" dirty="0"/>
              <a:t>Velocidad 2.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ECE07DE-0C92-47E6-AC5F-3A626CF7C981}"/>
              </a:ext>
            </a:extLst>
          </p:cNvPr>
          <p:cNvGrpSpPr/>
          <p:nvPr/>
        </p:nvGrpSpPr>
        <p:grpSpPr>
          <a:xfrm>
            <a:off x="3362655" y="797910"/>
            <a:ext cx="5369159" cy="5226043"/>
            <a:chOff x="3362655" y="797910"/>
            <a:chExt cx="5369159" cy="5226043"/>
          </a:xfrm>
        </p:grpSpPr>
        <p:sp>
          <p:nvSpPr>
            <p:cNvPr id="12" name="Flecha: hacia abajo 11">
              <a:extLst>
                <a:ext uri="{FF2B5EF4-FFF2-40B4-BE49-F238E27FC236}">
                  <a16:creationId xmlns:a16="http://schemas.microsoft.com/office/drawing/2014/main" id="{1EF19199-638C-4C01-8AFF-B7EFAA60BCA5}"/>
                </a:ext>
              </a:extLst>
            </p:cNvPr>
            <p:cNvSpPr/>
            <p:nvPr/>
          </p:nvSpPr>
          <p:spPr>
            <a:xfrm flipV="1">
              <a:off x="5731079" y="797910"/>
              <a:ext cx="746620" cy="150732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9FC863A1-CCD6-46F1-B97C-174D7AC025BD}"/>
                </a:ext>
              </a:extLst>
            </p:cNvPr>
            <p:cNvSpPr/>
            <p:nvPr/>
          </p:nvSpPr>
          <p:spPr>
            <a:xfrm>
              <a:off x="5731079" y="4516626"/>
              <a:ext cx="746620" cy="150732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echa: hacia abajo 39">
              <a:extLst>
                <a:ext uri="{FF2B5EF4-FFF2-40B4-BE49-F238E27FC236}">
                  <a16:creationId xmlns:a16="http://schemas.microsoft.com/office/drawing/2014/main" id="{B42036DD-928B-4482-95C9-0B98E8BD37CC}"/>
                </a:ext>
              </a:extLst>
            </p:cNvPr>
            <p:cNvSpPr/>
            <p:nvPr/>
          </p:nvSpPr>
          <p:spPr>
            <a:xfrm rot="5400000">
              <a:off x="3743009" y="2688255"/>
              <a:ext cx="746620" cy="1507327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D36D201A-E4E1-4072-89D8-1146286CD94C}"/>
                </a:ext>
              </a:extLst>
            </p:cNvPr>
            <p:cNvSpPr/>
            <p:nvPr/>
          </p:nvSpPr>
          <p:spPr>
            <a:xfrm rot="16200000" flipH="1">
              <a:off x="7604841" y="2691226"/>
              <a:ext cx="746620" cy="1507327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D0743D8-2371-4D79-B5A7-DD62E138D257}"/>
              </a:ext>
            </a:extLst>
          </p:cNvPr>
          <p:cNvSpPr txBox="1"/>
          <p:nvPr/>
        </p:nvSpPr>
        <p:spPr>
          <a:xfrm>
            <a:off x="409576" y="3164068"/>
            <a:ext cx="2678124" cy="7386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horizontal. </a:t>
            </a:r>
          </a:p>
          <a:p>
            <a:pPr algn="ctr"/>
            <a:r>
              <a:rPr lang="es-MX" sz="1400" dirty="0"/>
              <a:t>Velocidad 2. </a:t>
            </a:r>
          </a:p>
          <a:p>
            <a:pPr algn="ctr"/>
            <a:r>
              <a:rPr lang="es-MX" sz="1400" dirty="0"/>
              <a:t>Movimiento de Cámara Completo.</a:t>
            </a:r>
            <a:endParaRPr lang="en-US" sz="1400" dirty="0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B11EFDB3-85A4-4B94-838B-0437EB863C95}"/>
              </a:ext>
            </a:extLst>
          </p:cNvPr>
          <p:cNvSpPr/>
          <p:nvPr/>
        </p:nvSpPr>
        <p:spPr>
          <a:xfrm rot="2700000" flipV="1">
            <a:off x="7128897" y="1459817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CF34AE7C-C368-44F9-9231-52CF82BCB243}"/>
              </a:ext>
            </a:extLst>
          </p:cNvPr>
          <p:cNvSpPr/>
          <p:nvPr/>
        </p:nvSpPr>
        <p:spPr>
          <a:xfrm rot="2700000">
            <a:off x="4499368" y="4089346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D776573B-2244-4673-A182-C49C7D6447DE}"/>
              </a:ext>
            </a:extLst>
          </p:cNvPr>
          <p:cNvSpPr/>
          <p:nvPr/>
        </p:nvSpPr>
        <p:spPr>
          <a:xfrm rot="8100000">
            <a:off x="4386444" y="1390715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504C1D55-841A-480D-93AC-9E7FAA8CF69E}"/>
              </a:ext>
            </a:extLst>
          </p:cNvPr>
          <p:cNvSpPr/>
          <p:nvPr/>
        </p:nvSpPr>
        <p:spPr>
          <a:xfrm rot="18900000" flipH="1">
            <a:off x="7115071" y="4123543"/>
            <a:ext cx="746620" cy="150732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B7A126C-6454-4EBB-B55D-F5A4A7593FF2}"/>
              </a:ext>
            </a:extLst>
          </p:cNvPr>
          <p:cNvSpPr txBox="1"/>
          <p:nvPr/>
        </p:nvSpPr>
        <p:spPr>
          <a:xfrm>
            <a:off x="1519020" y="1085877"/>
            <a:ext cx="2563744" cy="7386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horizontal.</a:t>
            </a:r>
          </a:p>
          <a:p>
            <a:pPr algn="ctr"/>
            <a:r>
              <a:rPr lang="es-MX" sz="1400" dirty="0"/>
              <a:t>Velocidad 2.</a:t>
            </a:r>
          </a:p>
          <a:p>
            <a:pPr algn="ctr"/>
            <a:r>
              <a:rPr lang="es-MX" sz="1400" dirty="0"/>
              <a:t>Movimiento de Cámara Medio.</a:t>
            </a:r>
            <a:endParaRPr lang="en-US" sz="1400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F702CBB-0116-43D9-905A-406274ADC90D}"/>
              </a:ext>
            </a:extLst>
          </p:cNvPr>
          <p:cNvSpPr/>
          <p:nvPr/>
        </p:nvSpPr>
        <p:spPr>
          <a:xfrm>
            <a:off x="5567286" y="2899610"/>
            <a:ext cx="1078710" cy="1078710"/>
          </a:xfrm>
          <a:prstGeom prst="ellipse">
            <a:avLst/>
          </a:prstGeom>
          <a:solidFill>
            <a:schemeClr val="accent4">
              <a:alpha val="5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2614F55-3039-4329-B888-6FA36DB8E358}"/>
              </a:ext>
            </a:extLst>
          </p:cNvPr>
          <p:cNvSpPr txBox="1"/>
          <p:nvPr/>
        </p:nvSpPr>
        <p:spPr>
          <a:xfrm>
            <a:off x="1344118" y="4406407"/>
            <a:ext cx="1886927" cy="5232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Movimiento completo. Velocidad 1.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7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10713</TotalTime>
  <Words>130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1244</cp:revision>
  <dcterms:created xsi:type="dcterms:W3CDTF">2021-12-29T00:04:17Z</dcterms:created>
  <dcterms:modified xsi:type="dcterms:W3CDTF">2024-09-02T15:57:44Z</dcterms:modified>
</cp:coreProperties>
</file>