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38" r:id="rId2"/>
    <p:sldId id="554" r:id="rId3"/>
    <p:sldId id="55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3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90D"/>
    <a:srgbClr val="D5FFFF"/>
    <a:srgbClr val="51CDFF"/>
    <a:srgbClr val="947BFF"/>
    <a:srgbClr val="800000"/>
    <a:srgbClr val="99FFCC"/>
    <a:srgbClr val="000066"/>
    <a:srgbClr val="00B050"/>
    <a:srgbClr val="F14738"/>
    <a:srgbClr val="452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6357" autoAdjust="0"/>
  </p:normalViewPr>
  <p:slideViewPr>
    <p:cSldViewPr snapToGrid="0" showGuides="1">
      <p:cViewPr varScale="1">
        <p:scale>
          <a:sx n="114" d="100"/>
          <a:sy n="114" d="100"/>
        </p:scale>
        <p:origin x="426" y="102"/>
      </p:cViewPr>
      <p:guideLst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F293-33C8-4CC1-BF75-E4FD468BB3EB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5A52-6E48-4DB4-9B9E-1988551EF4CA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787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97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7089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66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911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9552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27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289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392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64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03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1333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F4C33-09C2-42C2-8546-5DB640DB547A}" type="datetimeFigureOut">
              <a:rPr lang="es-UY" smtClean="0"/>
              <a:t>30/8/2024</a:t>
            </a:fld>
            <a:endParaRPr lang="es-U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F8276-3193-4AAA-BA61-8EDEB291B5BF}" type="slidenum">
              <a:rPr lang="es-UY" smtClean="0"/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798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F4CA053-581C-4331-9647-FA98EE2023D6}"/>
              </a:ext>
            </a:extLst>
          </p:cNvPr>
          <p:cNvSpPr/>
          <p:nvPr/>
        </p:nvSpPr>
        <p:spPr>
          <a:xfrm>
            <a:off x="1" y="2721978"/>
            <a:ext cx="12192000" cy="1428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0" dirty="0"/>
              <a:t>PROGRAM OUTLINES</a:t>
            </a:r>
          </a:p>
        </p:txBody>
      </p:sp>
    </p:spTree>
    <p:extLst>
      <p:ext uri="{BB962C8B-B14F-4D97-AF65-F5344CB8AC3E}">
        <p14:creationId xmlns:p14="http://schemas.microsoft.com/office/powerpoint/2010/main" val="7969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A394F3E-12C9-4A4A-8CC7-0DF4EA362002}"/>
              </a:ext>
            </a:extLst>
          </p:cNvPr>
          <p:cNvCxnSpPr>
            <a:cxnSpLocks/>
            <a:stCxn id="75" idx="0"/>
            <a:endCxn id="48" idx="2"/>
          </p:cNvCxnSpPr>
          <p:nvPr/>
        </p:nvCxnSpPr>
        <p:spPr>
          <a:xfrm flipV="1">
            <a:off x="5593880" y="2383179"/>
            <a:ext cx="0" cy="4600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4A0A18EA-BF39-400C-93AC-1484F6B5E9BD}"/>
              </a:ext>
            </a:extLst>
          </p:cNvPr>
          <p:cNvCxnSpPr>
            <a:cxnSpLocks/>
            <a:stCxn id="50" idx="3"/>
            <a:endCxn id="75" idx="1"/>
          </p:cNvCxnSpPr>
          <p:nvPr/>
        </p:nvCxnSpPr>
        <p:spPr>
          <a:xfrm>
            <a:off x="4577155" y="3026658"/>
            <a:ext cx="47672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147423B-12CC-4801-A9C9-BF6FD37C7AF1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133880" y="2199711"/>
            <a:ext cx="733567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97EBC5E-1C94-4EBD-8D4F-3DBB06CF0264}"/>
              </a:ext>
            </a:extLst>
          </p:cNvPr>
          <p:cNvCxnSpPr>
            <a:cxnSpLocks/>
            <a:stCxn id="50" idx="0"/>
            <a:endCxn id="43" idx="2"/>
          </p:cNvCxnSpPr>
          <p:nvPr/>
        </p:nvCxnSpPr>
        <p:spPr>
          <a:xfrm flipH="1" flipV="1">
            <a:off x="4036625" y="2382797"/>
            <a:ext cx="530" cy="4603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713DF46-FBE1-4BF6-B3B4-E05500DBC903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4576625" y="2199329"/>
            <a:ext cx="477255" cy="3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FE93E81-6F78-4CC2-803B-1653F24DD305}"/>
              </a:ext>
            </a:extLst>
          </p:cNvPr>
          <p:cNvCxnSpPr>
            <a:cxnSpLocks/>
          </p:cNvCxnSpPr>
          <p:nvPr/>
        </p:nvCxnSpPr>
        <p:spPr>
          <a:xfrm>
            <a:off x="7947447" y="2166156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9A084F1-82B5-4829-9D07-4058B7E09EB0}"/>
              </a:ext>
            </a:extLst>
          </p:cNvPr>
          <p:cNvCxnSpPr>
            <a:cxnSpLocks/>
          </p:cNvCxnSpPr>
          <p:nvPr/>
        </p:nvCxnSpPr>
        <p:spPr>
          <a:xfrm flipH="1">
            <a:off x="7947447" y="2285000"/>
            <a:ext cx="78375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7AE4700-2B64-4236-A82B-8A74A8846DD7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407447" y="1731438"/>
            <a:ext cx="0" cy="2848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17">
            <a:extLst>
              <a:ext uri="{FF2B5EF4-FFF2-40B4-BE49-F238E27FC236}">
                <a16:creationId xmlns:a16="http://schemas.microsoft.com/office/drawing/2014/main" id="{F75B5D53-8E7A-4342-9CE2-383AA90893E8}"/>
              </a:ext>
            </a:extLst>
          </p:cNvPr>
          <p:cNvSpPr/>
          <p:nvPr/>
        </p:nvSpPr>
        <p:spPr>
          <a:xfrm>
            <a:off x="0" y="10302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SCRIPT MAP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2DD3293-BD6A-4F7E-8228-A30BCAC1355D}"/>
              </a:ext>
            </a:extLst>
          </p:cNvPr>
          <p:cNvSpPr/>
          <p:nvPr/>
        </p:nvSpPr>
        <p:spPr>
          <a:xfrm>
            <a:off x="217715" y="333797"/>
            <a:ext cx="452846" cy="45284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55EE0D5-5818-492C-8CA4-516291EF6000}"/>
              </a:ext>
            </a:extLst>
          </p:cNvPr>
          <p:cNvSpPr/>
          <p:nvPr/>
        </p:nvSpPr>
        <p:spPr>
          <a:xfrm>
            <a:off x="104304" y="1144767"/>
            <a:ext cx="2773120" cy="35362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Bools</a:t>
            </a:r>
          </a:p>
          <a:p>
            <a:pPr marL="171450" indent="-171450" algn="just">
              <a:buFontTx/>
              <a:buChar char="-"/>
            </a:pPr>
            <a:r>
              <a:rPr lang="es-MX" sz="1200" i="1" dirty="0">
                <a:solidFill>
                  <a:schemeClr val="tx1"/>
                </a:solidFill>
              </a:rPr>
              <a:t>1 </a:t>
            </a:r>
            <a:r>
              <a:rPr lang="es-MX" sz="1200" i="1" dirty="0" err="1">
                <a:solidFill>
                  <a:schemeClr val="tx1"/>
                </a:solidFill>
              </a:rPr>
              <a:t>IsGrounded</a:t>
            </a:r>
            <a:r>
              <a:rPr lang="es-MX" sz="1200" i="1" dirty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– Verdadero si el jugador esta en la superficie.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2 </a:t>
            </a:r>
            <a:r>
              <a:rPr lang="es-MX" sz="1200" dirty="0" err="1">
                <a:solidFill>
                  <a:schemeClr val="tx1"/>
                </a:solidFill>
              </a:rPr>
              <a:t>IsMoving</a:t>
            </a:r>
            <a:r>
              <a:rPr lang="es-MX" sz="1200" dirty="0">
                <a:solidFill>
                  <a:schemeClr val="tx1"/>
                </a:solidFill>
              </a:rPr>
              <a:t> – Si el jugador se esta moviendo con el Stick.</a:t>
            </a:r>
          </a:p>
          <a:p>
            <a:pPr marL="171450" indent="-171450" algn="just">
              <a:buFontTx/>
              <a:buChar char="-"/>
            </a:pPr>
            <a:r>
              <a:rPr lang="es-MX" sz="1200" dirty="0">
                <a:solidFill>
                  <a:schemeClr val="tx1"/>
                </a:solidFill>
              </a:rPr>
              <a:t>3 </a:t>
            </a:r>
            <a:r>
              <a:rPr lang="es-MX" sz="1200" dirty="0" err="1">
                <a:solidFill>
                  <a:schemeClr val="tx1"/>
                </a:solidFill>
              </a:rPr>
              <a:t>IsJumping</a:t>
            </a:r>
            <a:r>
              <a:rPr lang="es-MX" sz="1200" dirty="0">
                <a:solidFill>
                  <a:schemeClr val="tx1"/>
                </a:solidFill>
              </a:rPr>
              <a:t> – Si el jugador esta saltando.</a:t>
            </a:r>
          </a:p>
          <a:p>
            <a:pPr marL="171450" indent="-171450" algn="just">
              <a:buFontTx/>
              <a:buChar char="-"/>
            </a:pPr>
            <a:endParaRPr lang="es-MX" sz="1200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FD5594E5-1E6C-44B7-A2BF-E5F3679B9FDE}"/>
              </a:ext>
            </a:extLst>
          </p:cNvPr>
          <p:cNvSpPr/>
          <p:nvPr/>
        </p:nvSpPr>
        <p:spPr>
          <a:xfrm>
            <a:off x="6867447" y="1364501"/>
            <a:ext cx="1080000" cy="366937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</a:rPr>
              <a:t>Entry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E5F4AC2-1FD4-4637-81E2-6935DB528940}"/>
              </a:ext>
            </a:extLst>
          </p:cNvPr>
          <p:cNvSpPr/>
          <p:nvPr/>
        </p:nvSpPr>
        <p:spPr>
          <a:xfrm>
            <a:off x="6867447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01 - Idle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96FB6990-D72A-4E19-8D13-61FBFA19549F}"/>
              </a:ext>
            </a:extLst>
          </p:cNvPr>
          <p:cNvSpPr/>
          <p:nvPr/>
        </p:nvSpPr>
        <p:spPr>
          <a:xfrm>
            <a:off x="8731202" y="2016243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02 - Walk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CF6EFB3-0703-4351-B629-253B96A6C808}"/>
              </a:ext>
            </a:extLst>
          </p:cNvPr>
          <p:cNvSpPr/>
          <p:nvPr/>
        </p:nvSpPr>
        <p:spPr>
          <a:xfrm>
            <a:off x="3496625" y="2015860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03 - Jump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84FF0DD-894A-46BA-A410-6226FEDA2799}"/>
              </a:ext>
            </a:extLst>
          </p:cNvPr>
          <p:cNvSpPr/>
          <p:nvPr/>
        </p:nvSpPr>
        <p:spPr>
          <a:xfrm>
            <a:off x="5053880" y="2016242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04 - Land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E0E8591-E315-42B5-A01B-F5927C71378E}"/>
              </a:ext>
            </a:extLst>
          </p:cNvPr>
          <p:cNvSpPr/>
          <p:nvPr/>
        </p:nvSpPr>
        <p:spPr>
          <a:xfrm>
            <a:off x="3497155" y="2843189"/>
            <a:ext cx="1080000" cy="36693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Any State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8DB4409-D36A-4B54-8D04-3C187B2118E4}"/>
              </a:ext>
            </a:extLst>
          </p:cNvPr>
          <p:cNvSpPr/>
          <p:nvPr/>
        </p:nvSpPr>
        <p:spPr>
          <a:xfrm>
            <a:off x="8028323" y="195602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A3201DC-125F-49B1-AE86-76E67C9A7CB7}"/>
              </a:ext>
            </a:extLst>
          </p:cNvPr>
          <p:cNvSpPr/>
          <p:nvPr/>
        </p:nvSpPr>
        <p:spPr>
          <a:xfrm>
            <a:off x="8450373" y="2403844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  <a:endParaRPr lang="en-US" sz="12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F9E01C7-D37A-47C7-8DB5-5FF4278695C4}"/>
              </a:ext>
            </a:extLst>
          </p:cNvPr>
          <p:cNvSpPr/>
          <p:nvPr/>
        </p:nvSpPr>
        <p:spPr>
          <a:xfrm>
            <a:off x="3842917" y="2516630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  <a:endParaRPr lang="en-US" sz="12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D4228EA-7CDE-46E0-A0C8-0EC41E4AE398}"/>
              </a:ext>
            </a:extLst>
          </p:cNvPr>
          <p:cNvSpPr/>
          <p:nvPr/>
        </p:nvSpPr>
        <p:spPr>
          <a:xfrm>
            <a:off x="4702144" y="2254415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2179517-F23E-47F1-9C4F-A87AF2C84FCA}"/>
              </a:ext>
            </a:extLst>
          </p:cNvPr>
          <p:cNvSpPr/>
          <p:nvPr/>
        </p:nvSpPr>
        <p:spPr>
          <a:xfrm>
            <a:off x="3664190" y="2512901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5A0C2070-871B-458F-9F96-1C65E90730CD}"/>
              </a:ext>
            </a:extLst>
          </p:cNvPr>
          <p:cNvSpPr/>
          <p:nvPr/>
        </p:nvSpPr>
        <p:spPr>
          <a:xfrm>
            <a:off x="5053880" y="2843189"/>
            <a:ext cx="1080000" cy="3669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05 - Fall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9D4BEC53-2D21-4971-9163-523E91E9A7B1}"/>
              </a:ext>
            </a:extLst>
          </p:cNvPr>
          <p:cNvSpPr/>
          <p:nvPr/>
        </p:nvSpPr>
        <p:spPr>
          <a:xfrm>
            <a:off x="4702144" y="3081362"/>
            <a:ext cx="14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9F93539-FF19-429A-9B26-4380D0BDBF08}"/>
              </a:ext>
            </a:extLst>
          </p:cNvPr>
          <p:cNvSpPr/>
          <p:nvPr/>
        </p:nvSpPr>
        <p:spPr>
          <a:xfrm>
            <a:off x="5637665" y="2510717"/>
            <a:ext cx="144000" cy="1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  <a:endParaRPr lang="en-U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BF4C38-269B-4424-83B8-384ACD5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25" y="3735555"/>
            <a:ext cx="6238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2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878C87-2158-4ABF-804C-6B3C43F6F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752475"/>
            <a:ext cx="82677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10364</TotalTime>
  <Words>65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1226</cp:revision>
  <dcterms:created xsi:type="dcterms:W3CDTF">2021-12-29T00:04:17Z</dcterms:created>
  <dcterms:modified xsi:type="dcterms:W3CDTF">2024-08-30T10:32:28Z</dcterms:modified>
</cp:coreProperties>
</file>