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338" r:id="rId2"/>
    <p:sldId id="553" r:id="rId3"/>
    <p:sldId id="55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3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ago Leoncino" initials="TL" lastIdx="13" clrIdx="0">
    <p:extLst>
      <p:ext uri="{19B8F6BF-5375-455C-9EA6-DF929625EA0E}">
        <p15:presenceInfo xmlns:p15="http://schemas.microsoft.com/office/powerpoint/2012/main" userId="4f1c86451ced99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190D"/>
    <a:srgbClr val="D5FFFF"/>
    <a:srgbClr val="51CDFF"/>
    <a:srgbClr val="947BFF"/>
    <a:srgbClr val="800000"/>
    <a:srgbClr val="99FFCC"/>
    <a:srgbClr val="000066"/>
    <a:srgbClr val="00B050"/>
    <a:srgbClr val="F14738"/>
    <a:srgbClr val="452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6357" autoAdjust="0"/>
  </p:normalViewPr>
  <p:slideViewPr>
    <p:cSldViewPr snapToGrid="0" showGuides="1">
      <p:cViewPr varScale="1">
        <p:scale>
          <a:sx n="114" d="100"/>
          <a:sy n="114" d="100"/>
        </p:scale>
        <p:origin x="426" y="120"/>
      </p:cViewPr>
      <p:guideLst>
        <p:guide pos="3840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5F293-33C8-4CC1-BF75-E4FD468BB3EB}" type="datetimeFigureOut">
              <a:rPr lang="es-UY" smtClean="0"/>
              <a:t>29/8/2024</a:t>
            </a:fld>
            <a:endParaRPr lang="es-UY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5A52-6E48-4DB4-9B9E-1988551EF4CA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51787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29/8/2024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39746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29/8/2024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70898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29/8/2024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30666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29/8/2024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19119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29/8/2024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89552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29/8/2024</a:t>
            </a:fld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35270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29/8/2024</a:t>
            </a:fld>
            <a:endParaRPr lang="es-U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65289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29/8/2024</a:t>
            </a:fld>
            <a:endParaRPr lang="es-U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13922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29/8/2024</a:t>
            </a:fld>
            <a:endParaRPr lang="es-U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6646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29/8/2024</a:t>
            </a:fld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5038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29/8/2024</a:t>
            </a:fld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81333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F4C33-09C2-42C2-8546-5DB640DB547A}" type="datetimeFigureOut">
              <a:rPr lang="es-UY" smtClean="0"/>
              <a:t>29/8/2024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77984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5F4CA053-581C-4331-9647-FA98EE2023D6}"/>
              </a:ext>
            </a:extLst>
          </p:cNvPr>
          <p:cNvSpPr/>
          <p:nvPr/>
        </p:nvSpPr>
        <p:spPr>
          <a:xfrm>
            <a:off x="1" y="2721978"/>
            <a:ext cx="12192000" cy="14286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0" dirty="0"/>
              <a:t>PROGRAM OUTLINES</a:t>
            </a:r>
          </a:p>
        </p:txBody>
      </p:sp>
    </p:spTree>
    <p:extLst>
      <p:ext uri="{BB962C8B-B14F-4D97-AF65-F5344CB8AC3E}">
        <p14:creationId xmlns:p14="http://schemas.microsoft.com/office/powerpoint/2010/main" val="79692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4FA53388-09B0-493B-A2BF-EE97E169BD8A}"/>
              </a:ext>
            </a:extLst>
          </p:cNvPr>
          <p:cNvCxnSpPr>
            <a:cxnSpLocks/>
            <a:stCxn id="70" idx="1"/>
            <a:endCxn id="27" idx="3"/>
          </p:cNvCxnSpPr>
          <p:nvPr/>
        </p:nvCxnSpPr>
        <p:spPr>
          <a:xfrm flipH="1" flipV="1">
            <a:off x="5876934" y="1748801"/>
            <a:ext cx="310540" cy="6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6757EC03-BD43-4ADB-ABDD-D4A714CB440F}"/>
              </a:ext>
            </a:extLst>
          </p:cNvPr>
          <p:cNvCxnSpPr>
            <a:cxnSpLocks/>
            <a:stCxn id="28" idx="0"/>
            <a:endCxn id="70" idx="2"/>
          </p:cNvCxnSpPr>
          <p:nvPr/>
        </p:nvCxnSpPr>
        <p:spPr>
          <a:xfrm flipV="1">
            <a:off x="6727474" y="2295365"/>
            <a:ext cx="0" cy="8959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17">
            <a:extLst>
              <a:ext uri="{FF2B5EF4-FFF2-40B4-BE49-F238E27FC236}">
                <a16:creationId xmlns:a16="http://schemas.microsoft.com/office/drawing/2014/main" id="{F75B5D53-8E7A-4342-9CE2-383AA90893E8}"/>
              </a:ext>
            </a:extLst>
          </p:cNvPr>
          <p:cNvSpPr/>
          <p:nvPr/>
        </p:nvSpPr>
        <p:spPr>
          <a:xfrm>
            <a:off x="0" y="10302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/>
              <a:t>SCRIPT MAP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2DD3293-BD6A-4F7E-8228-A30BCAC1355D}"/>
              </a:ext>
            </a:extLst>
          </p:cNvPr>
          <p:cNvSpPr/>
          <p:nvPr/>
        </p:nvSpPr>
        <p:spPr>
          <a:xfrm>
            <a:off x="217715" y="333797"/>
            <a:ext cx="452846" cy="45284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E2DBABA3-EB76-400B-8362-7E92EBC9B7BC}"/>
              </a:ext>
            </a:extLst>
          </p:cNvPr>
          <p:cNvCxnSpPr>
            <a:cxnSpLocks/>
            <a:stCxn id="36" idx="0"/>
            <a:endCxn id="42" idx="1"/>
          </p:cNvCxnSpPr>
          <p:nvPr/>
        </p:nvCxnSpPr>
        <p:spPr>
          <a:xfrm rot="5400000" flipH="1" flipV="1">
            <a:off x="2641018" y="3688886"/>
            <a:ext cx="950136" cy="102921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792C5E3E-2951-4648-9050-E975067935C8}"/>
              </a:ext>
            </a:extLst>
          </p:cNvPr>
          <p:cNvCxnSpPr>
            <a:cxnSpLocks/>
            <a:stCxn id="33" idx="2"/>
            <a:endCxn id="42" idx="1"/>
          </p:cNvCxnSpPr>
          <p:nvPr/>
        </p:nvCxnSpPr>
        <p:spPr>
          <a:xfrm rot="16200000" flipH="1">
            <a:off x="2642603" y="2740334"/>
            <a:ext cx="946967" cy="10292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052DE47D-04FC-41A7-A743-C5A64963E8A1}"/>
              </a:ext>
            </a:extLst>
          </p:cNvPr>
          <p:cNvCxnSpPr>
            <a:cxnSpLocks/>
            <a:stCxn id="3" idx="2"/>
            <a:endCxn id="42" idx="1"/>
          </p:cNvCxnSpPr>
          <p:nvPr/>
        </p:nvCxnSpPr>
        <p:spPr>
          <a:xfrm rot="16200000" flipH="1">
            <a:off x="1827234" y="1924966"/>
            <a:ext cx="957706" cy="264921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F9E62CBD-82CD-4577-9F79-68BAFBA23FBE}"/>
              </a:ext>
            </a:extLst>
          </p:cNvPr>
          <p:cNvCxnSpPr>
            <a:cxnSpLocks/>
            <a:stCxn id="34" idx="0"/>
            <a:endCxn id="42" idx="1"/>
          </p:cNvCxnSpPr>
          <p:nvPr/>
        </p:nvCxnSpPr>
        <p:spPr>
          <a:xfrm rot="5400000" flipH="1" flipV="1">
            <a:off x="1823661" y="2886245"/>
            <a:ext cx="964852" cy="264921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C969A176-BB83-4DF0-BAC0-111C3524E976}"/>
              </a:ext>
            </a:extLst>
          </p:cNvPr>
          <p:cNvCxnSpPr>
            <a:cxnSpLocks/>
            <a:stCxn id="34" idx="2"/>
            <a:endCxn id="36" idx="2"/>
          </p:cNvCxnSpPr>
          <p:nvPr/>
        </p:nvCxnSpPr>
        <p:spPr>
          <a:xfrm rot="5400000" flipH="1" flipV="1">
            <a:off x="1784121" y="4955921"/>
            <a:ext cx="14716" cy="1619998"/>
          </a:xfrm>
          <a:prstGeom prst="bentConnector3">
            <a:avLst>
              <a:gd name="adj1" fmla="val -229448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7BB0EBE-83B4-422B-A61E-388B24D6E745}"/>
              </a:ext>
            </a:extLst>
          </p:cNvPr>
          <p:cNvSpPr/>
          <p:nvPr/>
        </p:nvSpPr>
        <p:spPr>
          <a:xfrm>
            <a:off x="441480" y="1690720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1</a:t>
            </a:r>
            <a:r>
              <a:rPr lang="en-US" sz="1600" dirty="0">
                <a:solidFill>
                  <a:schemeClr val="tx1"/>
                </a:solidFill>
              </a:rPr>
              <a:t> Control Manager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2EC6744A-2278-49C7-8596-61AA36AF3035}"/>
              </a:ext>
            </a:extLst>
          </p:cNvPr>
          <p:cNvSpPr/>
          <p:nvPr/>
        </p:nvSpPr>
        <p:spPr>
          <a:xfrm>
            <a:off x="2061479" y="1701459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2</a:t>
            </a:r>
            <a:r>
              <a:rPr lang="en-US" sz="1600" dirty="0">
                <a:solidFill>
                  <a:schemeClr val="tx1"/>
                </a:solidFill>
              </a:rPr>
              <a:t> State Manager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5044CF5E-010B-4601-A31D-FCE44614CC31}"/>
              </a:ext>
            </a:extLst>
          </p:cNvPr>
          <p:cNvSpPr/>
          <p:nvPr/>
        </p:nvSpPr>
        <p:spPr>
          <a:xfrm>
            <a:off x="441480" y="4693278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3 </a:t>
            </a:r>
            <a:r>
              <a:rPr lang="en-US" sz="1500" dirty="0">
                <a:solidFill>
                  <a:schemeClr val="tx1"/>
                </a:solidFill>
              </a:rPr>
              <a:t>Character Stats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D1634ED2-983D-4E50-AAAF-3688C6886397}"/>
              </a:ext>
            </a:extLst>
          </p:cNvPr>
          <p:cNvSpPr/>
          <p:nvPr/>
        </p:nvSpPr>
        <p:spPr>
          <a:xfrm>
            <a:off x="2061478" y="4678562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1"/>
                </a:solidFill>
              </a:rPr>
              <a:t>Script 4</a:t>
            </a:r>
            <a:r>
              <a:rPr lang="en-US" sz="1600" dirty="0">
                <a:solidFill>
                  <a:schemeClr val="tx1"/>
                </a:solidFill>
              </a:rPr>
              <a:t> Universal Physics Manager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5E0B1FE1-9D41-4A24-BB3F-0EC4FA913D98}"/>
              </a:ext>
            </a:extLst>
          </p:cNvPr>
          <p:cNvSpPr/>
          <p:nvPr/>
        </p:nvSpPr>
        <p:spPr>
          <a:xfrm>
            <a:off x="416313" y="2948401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E9F3D1BE-CBAA-4E26-B963-2D476B4E2D91}"/>
              </a:ext>
            </a:extLst>
          </p:cNvPr>
          <p:cNvSpPr/>
          <p:nvPr/>
        </p:nvSpPr>
        <p:spPr>
          <a:xfrm>
            <a:off x="2040982" y="2948401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E884B28D-D799-4A91-A8C7-004B826D1276}"/>
              </a:ext>
            </a:extLst>
          </p:cNvPr>
          <p:cNvSpPr/>
          <p:nvPr/>
        </p:nvSpPr>
        <p:spPr>
          <a:xfrm>
            <a:off x="421657" y="4064664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AB32D61D-2C54-41E9-8E06-DE968687DFDA}"/>
              </a:ext>
            </a:extLst>
          </p:cNvPr>
          <p:cNvSpPr/>
          <p:nvPr/>
        </p:nvSpPr>
        <p:spPr>
          <a:xfrm>
            <a:off x="1220142" y="5910414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44ADA7A2-C98A-4606-8CB5-7F01708280EA}"/>
              </a:ext>
            </a:extLst>
          </p:cNvPr>
          <p:cNvSpPr/>
          <p:nvPr/>
        </p:nvSpPr>
        <p:spPr>
          <a:xfrm>
            <a:off x="2040982" y="4067734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Physics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79FF7596-5090-4275-BA3F-E93C0833CE8D}"/>
              </a:ext>
            </a:extLst>
          </p:cNvPr>
          <p:cNvSpPr/>
          <p:nvPr/>
        </p:nvSpPr>
        <p:spPr>
          <a:xfrm>
            <a:off x="6187474" y="1215365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6</a:t>
            </a:r>
            <a:r>
              <a:rPr lang="en-US" sz="1600" u="sng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Universal Animation Events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6388224-D85F-43E7-BDA2-DB37AFDCF38A}"/>
              </a:ext>
            </a:extLst>
          </p:cNvPr>
          <p:cNvSpPr/>
          <p:nvPr/>
        </p:nvSpPr>
        <p:spPr>
          <a:xfrm>
            <a:off x="6071332" y="2582957"/>
            <a:ext cx="1312284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Animations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D31D3B60-8144-4AE7-88E0-0AE9DDE301CD}"/>
              </a:ext>
            </a:extLst>
          </p:cNvPr>
          <p:cNvSpPr/>
          <p:nvPr/>
        </p:nvSpPr>
        <p:spPr>
          <a:xfrm>
            <a:off x="3544453" y="1424389"/>
            <a:ext cx="2332481" cy="6488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 can modify any previous script.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7964DF8-4C41-4C3E-A53A-1B336A709A73}"/>
              </a:ext>
            </a:extLst>
          </p:cNvPr>
          <p:cNvCxnSpPr>
            <a:cxnSpLocks/>
            <a:stCxn id="42" idx="3"/>
            <a:endCxn id="28" idx="1"/>
          </p:cNvCxnSpPr>
          <p:nvPr/>
        </p:nvCxnSpPr>
        <p:spPr>
          <a:xfrm>
            <a:off x="4710694" y="3728426"/>
            <a:ext cx="1476780" cy="2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F7A5EE55-1912-477B-B84C-9436B00592D0}"/>
              </a:ext>
            </a:extLst>
          </p:cNvPr>
          <p:cNvSpPr/>
          <p:nvPr/>
        </p:nvSpPr>
        <p:spPr>
          <a:xfrm>
            <a:off x="4880147" y="3524663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07000055-40F4-490C-A64A-325F9EC763C0}"/>
              </a:ext>
            </a:extLst>
          </p:cNvPr>
          <p:cNvSpPr/>
          <p:nvPr/>
        </p:nvSpPr>
        <p:spPr>
          <a:xfrm>
            <a:off x="3630694" y="3188426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5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Action Manager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D08FD934-47C2-4F7C-BC6F-2E55FBB34E85}"/>
              </a:ext>
            </a:extLst>
          </p:cNvPr>
          <p:cNvSpPr/>
          <p:nvPr/>
        </p:nvSpPr>
        <p:spPr>
          <a:xfrm>
            <a:off x="6187474" y="3191334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7 </a:t>
            </a:r>
            <a:r>
              <a:rPr lang="en-US" sz="1400" dirty="0">
                <a:solidFill>
                  <a:schemeClr val="tx1"/>
                </a:solidFill>
              </a:rPr>
              <a:t>Character Animation Manager</a:t>
            </a:r>
          </a:p>
        </p:txBody>
      </p:sp>
    </p:spTree>
    <p:extLst>
      <p:ext uri="{BB962C8B-B14F-4D97-AF65-F5344CB8AC3E}">
        <p14:creationId xmlns:p14="http://schemas.microsoft.com/office/powerpoint/2010/main" val="368392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9A394F3E-12C9-4A4A-8CC7-0DF4EA362002}"/>
              </a:ext>
            </a:extLst>
          </p:cNvPr>
          <p:cNvCxnSpPr>
            <a:cxnSpLocks/>
            <a:stCxn id="75" idx="0"/>
            <a:endCxn id="48" idx="2"/>
          </p:cNvCxnSpPr>
          <p:nvPr/>
        </p:nvCxnSpPr>
        <p:spPr>
          <a:xfrm flipV="1">
            <a:off x="5593880" y="2383179"/>
            <a:ext cx="0" cy="46001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4A0A18EA-BF39-400C-93AC-1484F6B5E9BD}"/>
              </a:ext>
            </a:extLst>
          </p:cNvPr>
          <p:cNvCxnSpPr>
            <a:cxnSpLocks/>
            <a:stCxn id="50" idx="3"/>
            <a:endCxn id="75" idx="1"/>
          </p:cNvCxnSpPr>
          <p:nvPr/>
        </p:nvCxnSpPr>
        <p:spPr>
          <a:xfrm>
            <a:off x="4577155" y="3026658"/>
            <a:ext cx="47672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3147423B-12CC-4801-A9C9-BF6FD37C7AF1}"/>
              </a:ext>
            </a:extLst>
          </p:cNvPr>
          <p:cNvCxnSpPr>
            <a:cxnSpLocks/>
            <a:stCxn id="48" idx="3"/>
            <a:endCxn id="35" idx="1"/>
          </p:cNvCxnSpPr>
          <p:nvPr/>
        </p:nvCxnSpPr>
        <p:spPr>
          <a:xfrm>
            <a:off x="6133880" y="2199711"/>
            <a:ext cx="733567" cy="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397EBC5E-1C94-4EBD-8D4F-3DBB06CF0264}"/>
              </a:ext>
            </a:extLst>
          </p:cNvPr>
          <p:cNvCxnSpPr>
            <a:cxnSpLocks/>
            <a:stCxn id="50" idx="0"/>
            <a:endCxn id="43" idx="2"/>
          </p:cNvCxnSpPr>
          <p:nvPr/>
        </p:nvCxnSpPr>
        <p:spPr>
          <a:xfrm flipH="1" flipV="1">
            <a:off x="4036625" y="2382797"/>
            <a:ext cx="530" cy="46039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713DF46-FBE1-4BF6-B3B4-E05500DBC903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4576625" y="2199329"/>
            <a:ext cx="477255" cy="38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1FE93E81-6F78-4CC2-803B-1653F24DD305}"/>
              </a:ext>
            </a:extLst>
          </p:cNvPr>
          <p:cNvCxnSpPr>
            <a:cxnSpLocks/>
          </p:cNvCxnSpPr>
          <p:nvPr/>
        </p:nvCxnSpPr>
        <p:spPr>
          <a:xfrm>
            <a:off x="7947447" y="2166156"/>
            <a:ext cx="78375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49A084F1-82B5-4829-9D07-4058B7E09EB0}"/>
              </a:ext>
            </a:extLst>
          </p:cNvPr>
          <p:cNvCxnSpPr>
            <a:cxnSpLocks/>
          </p:cNvCxnSpPr>
          <p:nvPr/>
        </p:nvCxnSpPr>
        <p:spPr>
          <a:xfrm flipH="1">
            <a:off x="7947447" y="2285000"/>
            <a:ext cx="78375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7AE4700-2B64-4236-A82B-8A74A8846DD7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7407447" y="1731438"/>
            <a:ext cx="0" cy="28480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17">
            <a:extLst>
              <a:ext uri="{FF2B5EF4-FFF2-40B4-BE49-F238E27FC236}">
                <a16:creationId xmlns:a16="http://schemas.microsoft.com/office/drawing/2014/main" id="{F75B5D53-8E7A-4342-9CE2-383AA90893E8}"/>
              </a:ext>
            </a:extLst>
          </p:cNvPr>
          <p:cNvSpPr/>
          <p:nvPr/>
        </p:nvSpPr>
        <p:spPr>
          <a:xfrm>
            <a:off x="0" y="10302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/>
              <a:t>SCRIPT MAP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2DD3293-BD6A-4F7E-8228-A30BCAC1355D}"/>
              </a:ext>
            </a:extLst>
          </p:cNvPr>
          <p:cNvSpPr/>
          <p:nvPr/>
        </p:nvSpPr>
        <p:spPr>
          <a:xfrm>
            <a:off x="217715" y="333797"/>
            <a:ext cx="452846" cy="45284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055EE0D5-5818-492C-8CA4-516291EF6000}"/>
              </a:ext>
            </a:extLst>
          </p:cNvPr>
          <p:cNvSpPr/>
          <p:nvPr/>
        </p:nvSpPr>
        <p:spPr>
          <a:xfrm>
            <a:off x="104304" y="1144767"/>
            <a:ext cx="2773120" cy="35362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Bools</a:t>
            </a:r>
          </a:p>
          <a:p>
            <a:pPr marL="171450" indent="-171450" algn="just">
              <a:buFontTx/>
              <a:buChar char="-"/>
            </a:pPr>
            <a:r>
              <a:rPr lang="es-MX" sz="1200" i="1" dirty="0">
                <a:solidFill>
                  <a:schemeClr val="tx1"/>
                </a:solidFill>
              </a:rPr>
              <a:t>1 </a:t>
            </a:r>
            <a:r>
              <a:rPr lang="es-MX" sz="1200" i="1" dirty="0" err="1">
                <a:solidFill>
                  <a:schemeClr val="tx1"/>
                </a:solidFill>
              </a:rPr>
              <a:t>IsGrounded</a:t>
            </a:r>
            <a:r>
              <a:rPr lang="es-MX" sz="1200" i="1" dirty="0">
                <a:solidFill>
                  <a:schemeClr val="tx1"/>
                </a:solidFill>
              </a:rPr>
              <a:t> </a:t>
            </a:r>
            <a:r>
              <a:rPr lang="es-MX" sz="1200" dirty="0">
                <a:solidFill>
                  <a:schemeClr val="tx1"/>
                </a:solidFill>
              </a:rPr>
              <a:t>– Verdadero si el jugador esta en la superficie.</a:t>
            </a:r>
          </a:p>
          <a:p>
            <a:pPr marL="171450" indent="-171450" algn="just">
              <a:buFontTx/>
              <a:buChar char="-"/>
            </a:pPr>
            <a:r>
              <a:rPr lang="es-MX" sz="1200" dirty="0">
                <a:solidFill>
                  <a:schemeClr val="tx1"/>
                </a:solidFill>
              </a:rPr>
              <a:t>2 </a:t>
            </a:r>
            <a:r>
              <a:rPr lang="es-MX" sz="1200" dirty="0" err="1">
                <a:solidFill>
                  <a:schemeClr val="tx1"/>
                </a:solidFill>
              </a:rPr>
              <a:t>IsMoving</a:t>
            </a:r>
            <a:r>
              <a:rPr lang="es-MX" sz="1200" dirty="0">
                <a:solidFill>
                  <a:schemeClr val="tx1"/>
                </a:solidFill>
              </a:rPr>
              <a:t> – Si el jugador se esta moviendo con el Stick.</a:t>
            </a:r>
          </a:p>
          <a:p>
            <a:pPr marL="171450" indent="-171450" algn="just">
              <a:buFontTx/>
              <a:buChar char="-"/>
            </a:pPr>
            <a:r>
              <a:rPr lang="es-MX" sz="1200" dirty="0">
                <a:solidFill>
                  <a:schemeClr val="tx1"/>
                </a:solidFill>
              </a:rPr>
              <a:t>3 </a:t>
            </a:r>
            <a:r>
              <a:rPr lang="es-MX" sz="1200" dirty="0" err="1">
                <a:solidFill>
                  <a:schemeClr val="tx1"/>
                </a:solidFill>
              </a:rPr>
              <a:t>IsJumping</a:t>
            </a:r>
            <a:r>
              <a:rPr lang="es-MX" sz="1200" dirty="0">
                <a:solidFill>
                  <a:schemeClr val="tx1"/>
                </a:solidFill>
              </a:rPr>
              <a:t> – Si el jugador esta saltando.</a:t>
            </a:r>
          </a:p>
          <a:p>
            <a:pPr marL="171450" indent="-171450" algn="just">
              <a:buFontTx/>
              <a:buChar char="-"/>
            </a:pPr>
            <a:endParaRPr lang="es-MX" sz="1200" dirty="0">
              <a:solidFill>
                <a:schemeClr val="tx1"/>
              </a:solidFill>
            </a:endParaRPr>
          </a:p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FD5594E5-1E6C-44B7-A2BF-E5F3679B9FDE}"/>
              </a:ext>
            </a:extLst>
          </p:cNvPr>
          <p:cNvSpPr/>
          <p:nvPr/>
        </p:nvSpPr>
        <p:spPr>
          <a:xfrm>
            <a:off x="6867447" y="1364501"/>
            <a:ext cx="1080000" cy="36693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Entry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2E5F4AC2-1FD4-4637-81E2-6935DB528940}"/>
              </a:ext>
            </a:extLst>
          </p:cNvPr>
          <p:cNvSpPr/>
          <p:nvPr/>
        </p:nvSpPr>
        <p:spPr>
          <a:xfrm>
            <a:off x="6867447" y="2016243"/>
            <a:ext cx="1080000" cy="36693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01 - Idle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96FB6990-D72A-4E19-8D13-61FBFA19549F}"/>
              </a:ext>
            </a:extLst>
          </p:cNvPr>
          <p:cNvSpPr/>
          <p:nvPr/>
        </p:nvSpPr>
        <p:spPr>
          <a:xfrm>
            <a:off x="8731202" y="2016243"/>
            <a:ext cx="1080000" cy="36693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02 - Walk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FCF6EFB3-0703-4351-B629-253B96A6C808}"/>
              </a:ext>
            </a:extLst>
          </p:cNvPr>
          <p:cNvSpPr/>
          <p:nvPr/>
        </p:nvSpPr>
        <p:spPr>
          <a:xfrm>
            <a:off x="3496625" y="2015860"/>
            <a:ext cx="1080000" cy="36693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03 - Jump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584FF0DD-894A-46BA-A410-6226FEDA2799}"/>
              </a:ext>
            </a:extLst>
          </p:cNvPr>
          <p:cNvSpPr/>
          <p:nvPr/>
        </p:nvSpPr>
        <p:spPr>
          <a:xfrm>
            <a:off x="5053880" y="2016242"/>
            <a:ext cx="1080000" cy="36693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04 - Land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CE0E8591-E315-42B5-A01B-F5927C71378E}"/>
              </a:ext>
            </a:extLst>
          </p:cNvPr>
          <p:cNvSpPr/>
          <p:nvPr/>
        </p:nvSpPr>
        <p:spPr>
          <a:xfrm>
            <a:off x="3497155" y="2843189"/>
            <a:ext cx="1080000" cy="36693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Any State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F8DB4409-D36A-4B54-8D04-3C187B2118E4}"/>
              </a:ext>
            </a:extLst>
          </p:cNvPr>
          <p:cNvSpPr/>
          <p:nvPr/>
        </p:nvSpPr>
        <p:spPr>
          <a:xfrm>
            <a:off x="8028323" y="1956020"/>
            <a:ext cx="144000" cy="1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  <a:endParaRPr lang="en-US" sz="1200" dirty="0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EA3201DC-125F-49B1-AE86-76E67C9A7CB7}"/>
              </a:ext>
            </a:extLst>
          </p:cNvPr>
          <p:cNvSpPr/>
          <p:nvPr/>
        </p:nvSpPr>
        <p:spPr>
          <a:xfrm>
            <a:off x="8450373" y="2403844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  <a:endParaRPr lang="en-US" sz="1200" dirty="0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1F9E01C7-D37A-47C7-8DB5-5FF4278695C4}"/>
              </a:ext>
            </a:extLst>
          </p:cNvPr>
          <p:cNvSpPr/>
          <p:nvPr/>
        </p:nvSpPr>
        <p:spPr>
          <a:xfrm>
            <a:off x="3842917" y="2516630"/>
            <a:ext cx="144000" cy="1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3</a:t>
            </a:r>
            <a:endParaRPr lang="en-US" sz="1200" dirty="0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3D4228EA-7CDE-46E0-A0C8-0EC41E4AE398}"/>
              </a:ext>
            </a:extLst>
          </p:cNvPr>
          <p:cNvSpPr/>
          <p:nvPr/>
        </p:nvSpPr>
        <p:spPr>
          <a:xfrm>
            <a:off x="4702144" y="2254415"/>
            <a:ext cx="144000" cy="1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  <a:endParaRPr lang="en-US" sz="1200" dirty="0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02179517-F23E-47F1-9C4F-A87AF2C84FCA}"/>
              </a:ext>
            </a:extLst>
          </p:cNvPr>
          <p:cNvSpPr/>
          <p:nvPr/>
        </p:nvSpPr>
        <p:spPr>
          <a:xfrm>
            <a:off x="3664190" y="2512901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  <a:endParaRPr lang="en-US" sz="1200" dirty="0"/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5A0C2070-871B-458F-9F96-1C65E90730CD}"/>
              </a:ext>
            </a:extLst>
          </p:cNvPr>
          <p:cNvSpPr/>
          <p:nvPr/>
        </p:nvSpPr>
        <p:spPr>
          <a:xfrm>
            <a:off x="5053880" y="2843189"/>
            <a:ext cx="1080000" cy="36693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05 - Fall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9D4BEC53-2D21-4971-9163-523E91E9A7B1}"/>
              </a:ext>
            </a:extLst>
          </p:cNvPr>
          <p:cNvSpPr/>
          <p:nvPr/>
        </p:nvSpPr>
        <p:spPr>
          <a:xfrm>
            <a:off x="4702144" y="3081362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  <a:endParaRPr lang="en-US" sz="1200" dirty="0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99F93539-FF19-429A-9B26-4380D0BDBF08}"/>
              </a:ext>
            </a:extLst>
          </p:cNvPr>
          <p:cNvSpPr/>
          <p:nvPr/>
        </p:nvSpPr>
        <p:spPr>
          <a:xfrm>
            <a:off x="5637665" y="2510717"/>
            <a:ext cx="144000" cy="1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1192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10225</TotalTime>
  <Words>113</Words>
  <Application>Microsoft Office PowerPoint</Application>
  <PresentationFormat>Panorámica</PresentationFormat>
  <Paragraphs>38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Thiago Leoncino</dc:creator>
  <cp:lastModifiedBy>Thiago Leoncino</cp:lastModifiedBy>
  <cp:revision>1223</cp:revision>
  <dcterms:created xsi:type="dcterms:W3CDTF">2021-12-29T00:04:17Z</dcterms:created>
  <dcterms:modified xsi:type="dcterms:W3CDTF">2024-08-29T20:58:44Z</dcterms:modified>
</cp:coreProperties>
</file>