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6" r:id="rId7"/>
    <p:sldId id="267" r:id="rId8"/>
    <p:sldId id="268" r:id="rId9"/>
    <p:sldId id="275" r:id="rId10"/>
    <p:sldId id="263" r:id="rId11"/>
    <p:sldId id="264" r:id="rId12"/>
    <p:sldId id="271" r:id="rId13"/>
    <p:sldId id="272" r:id="rId14"/>
    <p:sldId id="270" r:id="rId1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7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0" y="84"/>
      </p:cViewPr>
      <p:guideLst>
        <p:guide orient="horz" pos="327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11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48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13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70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4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59435"/>
            <a:ext cx="2049207" cy="2442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three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612291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4031667" y="5404299"/>
              <a:ext cx="428377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1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Normal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Extra moves that a character can perform by combining an attack button and a direction. The number of extra attacks depends on each character.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482A737-C9C0-4815-A47C-41DBAAC71E03}"/>
              </a:ext>
            </a:extLst>
          </p:cNvPr>
          <p:cNvGrpSpPr/>
          <p:nvPr/>
        </p:nvGrpSpPr>
        <p:grpSpPr>
          <a:xfrm>
            <a:off x="2191417" y="2056917"/>
            <a:ext cx="2481300" cy="1744248"/>
            <a:chOff x="881229" y="2056917"/>
            <a:chExt cx="2481300" cy="1744248"/>
          </a:xfrm>
        </p:grpSpPr>
        <p:sp>
          <p:nvSpPr>
            <p:cNvPr id="7" name="Google Shape;305;g21bc3c53028_0_41">
              <a:extLst>
                <a:ext uri="{FF2B5EF4-FFF2-40B4-BE49-F238E27FC236}">
                  <a16:creationId xmlns:a16="http://schemas.microsoft.com/office/drawing/2014/main" id="{09CEF761-A505-46E7-B5FC-686584BDC3C8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6;g21bc3c53028_0_41">
              <a:extLst>
                <a:ext uri="{FF2B5EF4-FFF2-40B4-BE49-F238E27FC236}">
                  <a16:creationId xmlns:a16="http://schemas.microsoft.com/office/drawing/2014/main" id="{CDFB5549-38FC-42D1-ACDB-2F1BBF47857B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8;g21bc3c53028_0_41">
              <a:extLst>
                <a:ext uri="{FF2B5EF4-FFF2-40B4-BE49-F238E27FC236}">
                  <a16:creationId xmlns:a16="http://schemas.microsoft.com/office/drawing/2014/main" id="{70B4B092-F05C-4CC1-92F7-2C697190AC08}"/>
                </a:ext>
              </a:extLst>
            </p:cNvPr>
            <p:cNvSpPr/>
            <p:nvPr/>
          </p:nvSpPr>
          <p:spPr>
            <a:xfrm>
              <a:off x="889033" y="2061286"/>
              <a:ext cx="2107496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Forward Heavy Punch</a:t>
              </a:r>
            </a:p>
          </p:txBody>
        </p:sp>
        <p:sp>
          <p:nvSpPr>
            <p:cNvPr id="14" name="Google Shape;309;g21bc3c53028_0_41">
              <a:extLst>
                <a:ext uri="{FF2B5EF4-FFF2-40B4-BE49-F238E27FC236}">
                  <a16:creationId xmlns:a16="http://schemas.microsoft.com/office/drawing/2014/main" id="{82E35B4F-BD89-4B2A-AC06-076A52B3E164}"/>
                </a:ext>
              </a:extLst>
            </p:cNvPr>
            <p:cNvSpPr/>
            <p:nvPr/>
          </p:nvSpPr>
          <p:spPr>
            <a:xfrm rot="10800000" flipH="1">
              <a:off x="2993918" y="205691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ECF43CA-7613-4A9D-893D-DDEA7C86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903" y="2709874"/>
              <a:ext cx="980952" cy="857143"/>
            </a:xfrm>
            <a:prstGeom prst="rect">
              <a:avLst/>
            </a:prstGeom>
          </p:spPr>
        </p:pic>
      </p:grpSp>
      <p:sp>
        <p:nvSpPr>
          <p:cNvPr id="20" name="Google Shape;301;g21bc3c53028_0_41">
            <a:extLst>
              <a:ext uri="{FF2B5EF4-FFF2-40B4-BE49-F238E27FC236}">
                <a16:creationId xmlns:a16="http://schemas.microsoft.com/office/drawing/2014/main" id="{4B135641-69AA-4CD5-B548-D18DAD1E5783}"/>
              </a:ext>
            </a:extLst>
          </p:cNvPr>
          <p:cNvSpPr txBox="1"/>
          <p:nvPr/>
        </p:nvSpPr>
        <p:spPr>
          <a:xfrm>
            <a:off x="368571" y="442202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Inputs:</a:t>
            </a:r>
            <a:r>
              <a:rPr lang="en-US" dirty="0">
                <a:solidFill>
                  <a:schemeClr val="dk1"/>
                </a:solidFill>
              </a:rPr>
              <a:t> All characters have at least two special moves, that can be performed by a combination of move inputs and attack buttons. The type of move deepens on the character, and the effect of the attack can vary a lot.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6B05668-D8FA-47F7-8D0B-D2EA687F8049}"/>
              </a:ext>
            </a:extLst>
          </p:cNvPr>
          <p:cNvGrpSpPr/>
          <p:nvPr/>
        </p:nvGrpSpPr>
        <p:grpSpPr>
          <a:xfrm>
            <a:off x="2902211" y="3867763"/>
            <a:ext cx="1152747" cy="503883"/>
            <a:chOff x="1962364" y="5336839"/>
            <a:chExt cx="1923784" cy="840914"/>
          </a:xfrm>
        </p:grpSpPr>
        <p:sp>
          <p:nvSpPr>
            <p:cNvPr id="66" name="Google Shape;181;g21bc01ef45b_0_801">
              <a:extLst>
                <a:ext uri="{FF2B5EF4-FFF2-40B4-BE49-F238E27FC236}">
                  <a16:creationId xmlns:a16="http://schemas.microsoft.com/office/drawing/2014/main" id="{C87B983A-1E06-4D55-A5D2-3B0AEFDFEEB9}"/>
                </a:ext>
              </a:extLst>
            </p:cNvPr>
            <p:cNvSpPr txBox="1"/>
            <p:nvPr/>
          </p:nvSpPr>
          <p:spPr>
            <a:xfrm>
              <a:off x="2647692" y="5371363"/>
              <a:ext cx="394457" cy="655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12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207;g21bc01ef45b_0_801">
              <a:extLst>
                <a:ext uri="{FF2B5EF4-FFF2-40B4-BE49-F238E27FC236}">
                  <a16:creationId xmlns:a16="http://schemas.microsoft.com/office/drawing/2014/main" id="{6141142C-4C43-45FB-8DA4-7F29205B04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2364" y="550570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3375E593-8E28-4DCA-8A46-5CB2D75B9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76" t="48989" r="58708" b="34372"/>
            <a:stretch/>
          </p:blipFill>
          <p:spPr>
            <a:xfrm>
              <a:off x="3055747" y="5336839"/>
              <a:ext cx="830401" cy="840914"/>
            </a:xfrm>
            <a:prstGeom prst="rect">
              <a:avLst/>
            </a:prstGeom>
          </p:spPr>
        </p:pic>
      </p:grpSp>
      <p:sp>
        <p:nvSpPr>
          <p:cNvPr id="64" name="Google Shape;185;g21bc01ef45b_0_801">
            <a:extLst>
              <a:ext uri="{FF2B5EF4-FFF2-40B4-BE49-F238E27FC236}">
                <a16:creationId xmlns:a16="http://schemas.microsoft.com/office/drawing/2014/main" id="{4002E12C-6748-4BC0-98E4-E84BDA76EEC2}"/>
              </a:ext>
            </a:extLst>
          </p:cNvPr>
          <p:cNvSpPr/>
          <p:nvPr/>
        </p:nvSpPr>
        <p:spPr>
          <a:xfrm>
            <a:off x="2194417" y="3867763"/>
            <a:ext cx="2478300" cy="5052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C6E12CA-26FC-4701-B080-901D0D73D020}"/>
              </a:ext>
            </a:extLst>
          </p:cNvPr>
          <p:cNvGrpSpPr/>
          <p:nvPr/>
        </p:nvGrpSpPr>
        <p:grpSpPr>
          <a:xfrm>
            <a:off x="280020" y="5614415"/>
            <a:ext cx="6317130" cy="2347009"/>
            <a:chOff x="280968" y="5614415"/>
            <a:chExt cx="6317130" cy="2347009"/>
          </a:xfrm>
        </p:grpSpPr>
        <p:sp>
          <p:nvSpPr>
            <p:cNvPr id="21" name="Google Shape;305;g21bc3c53028_0_41">
              <a:extLst>
                <a:ext uri="{FF2B5EF4-FFF2-40B4-BE49-F238E27FC236}">
                  <a16:creationId xmlns:a16="http://schemas.microsoft.com/office/drawing/2014/main" id="{90627692-5AF2-471B-9FA8-622B69660F56}"/>
                </a:ext>
              </a:extLst>
            </p:cNvPr>
            <p:cNvSpPr/>
            <p:nvPr/>
          </p:nvSpPr>
          <p:spPr>
            <a:xfrm>
              <a:off x="4532450" y="7126209"/>
              <a:ext cx="2065648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5;g21bc3c53028_0_41">
              <a:extLst>
                <a:ext uri="{FF2B5EF4-FFF2-40B4-BE49-F238E27FC236}">
                  <a16:creationId xmlns:a16="http://schemas.microsoft.com/office/drawing/2014/main" id="{EC75AFE4-2720-43D1-A3FB-E07DBDB923AF}"/>
                </a:ext>
              </a:extLst>
            </p:cNvPr>
            <p:cNvSpPr/>
            <p:nvPr/>
          </p:nvSpPr>
          <p:spPr>
            <a:xfrm>
              <a:off x="2417005" y="7126209"/>
              <a:ext cx="2040733" cy="24518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5;g21bc3c53028_0_41">
              <a:extLst>
                <a:ext uri="{FF2B5EF4-FFF2-40B4-BE49-F238E27FC236}">
                  <a16:creationId xmlns:a16="http://schemas.microsoft.com/office/drawing/2014/main" id="{055ABD2A-E32B-4D16-9282-0E65ED95055E}"/>
                </a:ext>
              </a:extLst>
            </p:cNvPr>
            <p:cNvSpPr/>
            <p:nvPr/>
          </p:nvSpPr>
          <p:spPr>
            <a:xfrm>
              <a:off x="282764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5;g21bc01ef45b_0_801">
              <a:extLst>
                <a:ext uri="{FF2B5EF4-FFF2-40B4-BE49-F238E27FC236}">
                  <a16:creationId xmlns:a16="http://schemas.microsoft.com/office/drawing/2014/main" id="{68D1DBC3-3260-44E9-8DB2-EC9F9E64E57C}"/>
                </a:ext>
              </a:extLst>
            </p:cNvPr>
            <p:cNvSpPr/>
            <p:nvPr/>
          </p:nvSpPr>
          <p:spPr>
            <a:xfrm>
              <a:off x="284465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7;g21bc01ef45b_0_801">
              <a:extLst>
                <a:ext uri="{FF2B5EF4-FFF2-40B4-BE49-F238E27FC236}">
                  <a16:creationId xmlns:a16="http://schemas.microsoft.com/office/drawing/2014/main" id="{E7CD2BCD-6B80-46C2-9031-B4F4B65770A2}"/>
                </a:ext>
              </a:extLst>
            </p:cNvPr>
            <p:cNvSpPr/>
            <p:nvPr/>
          </p:nvSpPr>
          <p:spPr>
            <a:xfrm>
              <a:off x="2407716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9;g21bc01ef45b_0_801">
              <a:extLst>
                <a:ext uri="{FF2B5EF4-FFF2-40B4-BE49-F238E27FC236}">
                  <a16:creationId xmlns:a16="http://schemas.microsoft.com/office/drawing/2014/main" id="{522F640A-BF30-4AA8-86F5-BBDCD0726C37}"/>
                </a:ext>
              </a:extLst>
            </p:cNvPr>
            <p:cNvSpPr/>
            <p:nvPr/>
          </p:nvSpPr>
          <p:spPr>
            <a:xfrm>
              <a:off x="4536884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8;g21bc3c53028_0_41">
              <a:extLst>
                <a:ext uri="{FF2B5EF4-FFF2-40B4-BE49-F238E27FC236}">
                  <a16:creationId xmlns:a16="http://schemas.microsoft.com/office/drawing/2014/main" id="{5A0447ED-DBF9-4062-BDD2-C62137027F7D}"/>
                </a:ext>
              </a:extLst>
            </p:cNvPr>
            <p:cNvSpPr/>
            <p:nvPr/>
          </p:nvSpPr>
          <p:spPr>
            <a:xfrm>
              <a:off x="282763" y="5629295"/>
              <a:ext cx="144000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1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9;g21bc3c53028_0_41">
              <a:extLst>
                <a:ext uri="{FF2B5EF4-FFF2-40B4-BE49-F238E27FC236}">
                  <a16:creationId xmlns:a16="http://schemas.microsoft.com/office/drawing/2014/main" id="{7E418758-7579-4B79-A4AF-E7876911437D}"/>
                </a:ext>
              </a:extLst>
            </p:cNvPr>
            <p:cNvSpPr/>
            <p:nvPr/>
          </p:nvSpPr>
          <p:spPr>
            <a:xfrm rot="10800000" flipH="1">
              <a:off x="1722763" y="5614415"/>
              <a:ext cx="501924" cy="306778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08;g21bc3c53028_0_41">
              <a:extLst>
                <a:ext uri="{FF2B5EF4-FFF2-40B4-BE49-F238E27FC236}">
                  <a16:creationId xmlns:a16="http://schemas.microsoft.com/office/drawing/2014/main" id="{E8F8034D-63C1-45F7-916B-E2F855E27D20}"/>
                </a:ext>
              </a:extLst>
            </p:cNvPr>
            <p:cNvSpPr/>
            <p:nvPr/>
          </p:nvSpPr>
          <p:spPr>
            <a:xfrm>
              <a:off x="2419377" y="5629295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2</a:t>
              </a:r>
            </a:p>
          </p:txBody>
        </p:sp>
        <p:sp>
          <p:nvSpPr>
            <p:cNvPr id="32" name="Google Shape;309;g21bc3c53028_0_41">
              <a:extLst>
                <a:ext uri="{FF2B5EF4-FFF2-40B4-BE49-F238E27FC236}">
                  <a16:creationId xmlns:a16="http://schemas.microsoft.com/office/drawing/2014/main" id="{8DAE2A31-79B3-42B3-9727-592A3EA7EAC9}"/>
                </a:ext>
              </a:extLst>
            </p:cNvPr>
            <p:cNvSpPr/>
            <p:nvPr/>
          </p:nvSpPr>
          <p:spPr>
            <a:xfrm rot="10800000" flipH="1">
              <a:off x="3972911" y="5637021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8;g21bc3c53028_0_41">
              <a:extLst>
                <a:ext uri="{FF2B5EF4-FFF2-40B4-BE49-F238E27FC236}">
                  <a16:creationId xmlns:a16="http://schemas.microsoft.com/office/drawing/2014/main" id="{546AC9ED-6B0E-4AF4-95A7-F95861F36286}"/>
                </a:ext>
              </a:extLst>
            </p:cNvPr>
            <p:cNvSpPr/>
            <p:nvPr/>
          </p:nvSpPr>
          <p:spPr>
            <a:xfrm>
              <a:off x="4532450" y="5624954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3</a:t>
              </a:r>
            </a:p>
          </p:txBody>
        </p:sp>
        <p:sp>
          <p:nvSpPr>
            <p:cNvPr id="34" name="Google Shape;309;g21bc3c53028_0_41">
              <a:extLst>
                <a:ext uri="{FF2B5EF4-FFF2-40B4-BE49-F238E27FC236}">
                  <a16:creationId xmlns:a16="http://schemas.microsoft.com/office/drawing/2014/main" id="{FD1A1F8A-71AA-4270-8614-3CD84CE55D84}"/>
                </a:ext>
              </a:extLst>
            </p:cNvPr>
            <p:cNvSpPr/>
            <p:nvPr/>
          </p:nvSpPr>
          <p:spPr>
            <a:xfrm rot="10800000" flipH="1">
              <a:off x="6094523" y="5632680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C9FFCD0-4324-462E-B8B1-6A674C18574E}"/>
                </a:ext>
              </a:extLst>
            </p:cNvPr>
            <p:cNvGrpSpPr/>
            <p:nvPr/>
          </p:nvGrpSpPr>
          <p:grpSpPr>
            <a:xfrm>
              <a:off x="280968" y="7450601"/>
              <a:ext cx="2053796" cy="505288"/>
              <a:chOff x="284067" y="7126290"/>
              <a:chExt cx="3427518" cy="84325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1E9E03C-A44F-4D5D-9CB7-89DFB4E7B3F8}"/>
                  </a:ext>
                </a:extLst>
              </p:cNvPr>
              <p:cNvGrpSpPr/>
              <p:nvPr/>
            </p:nvGrpSpPr>
            <p:grpSpPr>
              <a:xfrm>
                <a:off x="412923" y="7126290"/>
                <a:ext cx="3298662" cy="840914"/>
                <a:chOff x="507908" y="5336839"/>
                <a:chExt cx="3298662" cy="840914"/>
              </a:xfrm>
            </p:grpSpPr>
            <p:pic>
              <p:nvPicPr>
                <p:cNvPr id="50" name="Google Shape;207;g21bc01ef45b_0_801">
                  <a:extLst>
                    <a:ext uri="{FF2B5EF4-FFF2-40B4-BE49-F238E27FC236}">
                      <a16:creationId xmlns:a16="http://schemas.microsoft.com/office/drawing/2014/main" id="{B9F9C7A7-22A3-4BBC-9520-A16E696243D3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6200000">
                  <a:off x="447040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Google Shape;181;g21bc01ef45b_0_801">
                  <a:extLst>
                    <a:ext uri="{FF2B5EF4-FFF2-40B4-BE49-F238E27FC236}">
                      <a16:creationId xmlns:a16="http://schemas.microsoft.com/office/drawing/2014/main" id="{4FB84EA4-69F8-471F-A3A8-D9C88C81ADB2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52" name="Google Shape;207;g21bc01ef45b_0_801">
                  <a:extLst>
                    <a:ext uri="{FF2B5EF4-FFF2-40B4-BE49-F238E27FC236}">
                      <a16:creationId xmlns:a16="http://schemas.microsoft.com/office/drawing/2014/main" id="{255D451A-6EE1-495F-96BA-3B32B75B08A0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flipH="1">
                  <a:off x="1882785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207;g21bc01ef45b_0_801">
                  <a:extLst>
                    <a:ext uri="{FF2B5EF4-FFF2-40B4-BE49-F238E27FC236}">
                      <a16:creationId xmlns:a16="http://schemas.microsoft.com/office/drawing/2014/main" id="{68D0E882-4844-4566-B2AC-189FDA36FFAB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134479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CC25BE9B-0ED0-4365-94D1-00713F0EB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40" name="Google Shape;185;g21bc01ef45b_0_801">
                <a:extLst>
                  <a:ext uri="{FF2B5EF4-FFF2-40B4-BE49-F238E27FC236}">
                    <a16:creationId xmlns:a16="http://schemas.microsoft.com/office/drawing/2014/main" id="{5230EE38-F92A-4900-8EC8-E7573BD85C50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0D96EE6-7E18-4F04-84A5-94422FF17090}"/>
                </a:ext>
              </a:extLst>
            </p:cNvPr>
            <p:cNvGrpSpPr/>
            <p:nvPr/>
          </p:nvGrpSpPr>
          <p:grpSpPr>
            <a:xfrm>
              <a:off x="429242" y="6476949"/>
              <a:ext cx="1770243" cy="674651"/>
              <a:chOff x="333706" y="5923128"/>
              <a:chExt cx="1770243" cy="674651"/>
            </a:xfrm>
          </p:grpSpPr>
          <p:pic>
            <p:nvPicPr>
              <p:cNvPr id="58" name="Imagen 57">
                <a:extLst>
                  <a:ext uri="{FF2B5EF4-FFF2-40B4-BE49-F238E27FC236}">
                    <a16:creationId xmlns:a16="http://schemas.microsoft.com/office/drawing/2014/main" id="{DA24A9D4-2109-4615-B68A-332168EEB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06" y="5923128"/>
                <a:ext cx="973546" cy="674651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F3B88AAE-6AA0-406E-B273-7835F0578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187" y="5963325"/>
                <a:ext cx="704762" cy="352381"/>
              </a:xfrm>
              <a:prstGeom prst="rect">
                <a:avLst/>
              </a:prstGeom>
            </p:spPr>
          </p:pic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DCBDD5C0-BD85-440C-B323-E2DF76842A62}"/>
                </a:ext>
              </a:extLst>
            </p:cNvPr>
            <p:cNvGrpSpPr/>
            <p:nvPr/>
          </p:nvGrpSpPr>
          <p:grpSpPr>
            <a:xfrm>
              <a:off x="2405169" y="7449196"/>
              <a:ext cx="2053796" cy="505288"/>
              <a:chOff x="284067" y="7126290"/>
              <a:chExt cx="3427518" cy="84325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C4CF2FC3-5721-4CE5-8B73-F4DB659EE570}"/>
                  </a:ext>
                </a:extLst>
              </p:cNvPr>
              <p:cNvGrpSpPr/>
              <p:nvPr/>
            </p:nvGrpSpPr>
            <p:grpSpPr>
              <a:xfrm>
                <a:off x="352054" y="7126290"/>
                <a:ext cx="3359531" cy="840914"/>
                <a:chOff x="447039" y="5336839"/>
                <a:chExt cx="3359531" cy="840914"/>
              </a:xfrm>
            </p:grpSpPr>
            <p:pic>
              <p:nvPicPr>
                <p:cNvPr id="73" name="Google Shape;207;g21bc01ef45b_0_801">
                  <a:extLst>
                    <a:ext uri="{FF2B5EF4-FFF2-40B4-BE49-F238E27FC236}">
                      <a16:creationId xmlns:a16="http://schemas.microsoft.com/office/drawing/2014/main" id="{0F6770B2-3F36-4114-ACA2-8EF361780339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0800000">
                  <a:off x="447039" y="5505707"/>
                  <a:ext cx="624917" cy="5031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" name="Google Shape;181;g21bc01ef45b_0_801">
                  <a:extLst>
                    <a:ext uri="{FF2B5EF4-FFF2-40B4-BE49-F238E27FC236}">
                      <a16:creationId xmlns:a16="http://schemas.microsoft.com/office/drawing/2014/main" id="{4B649964-48DE-483A-9D22-251B0D7C0F5F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75" name="Google Shape;207;g21bc01ef45b_0_801">
                  <a:extLst>
                    <a:ext uri="{FF2B5EF4-FFF2-40B4-BE49-F238E27FC236}">
                      <a16:creationId xmlns:a16="http://schemas.microsoft.com/office/drawing/2014/main" id="{13E8297E-0BFD-4F68-BADD-3B374EBB534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882786" y="5505707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" name="Google Shape;207;g21bc01ef45b_0_801">
                  <a:extLst>
                    <a:ext uri="{FF2B5EF4-FFF2-40B4-BE49-F238E27FC236}">
                      <a16:creationId xmlns:a16="http://schemas.microsoft.com/office/drawing/2014/main" id="{AB3A4DDF-37D7-4F03-93C9-25DE28A903D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 flipH="1">
                  <a:off x="1134480" y="5505706"/>
                  <a:ext cx="624914" cy="503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Imagen 76">
                  <a:extLst>
                    <a:ext uri="{FF2B5EF4-FFF2-40B4-BE49-F238E27FC236}">
                      <a16:creationId xmlns:a16="http://schemas.microsoft.com/office/drawing/2014/main" id="{FEBD517E-1B6B-4CB6-90B3-785D01E61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72" name="Google Shape;185;g21bc01ef45b_0_801">
                <a:extLst>
                  <a:ext uri="{FF2B5EF4-FFF2-40B4-BE49-F238E27FC236}">
                    <a16:creationId xmlns:a16="http://schemas.microsoft.com/office/drawing/2014/main" id="{42E08555-C379-451F-A83F-4D5A6CC65847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4D5FC4F3-64F4-426C-AE7D-5A294A7DF9B6}"/>
                </a:ext>
              </a:extLst>
            </p:cNvPr>
            <p:cNvGrpSpPr/>
            <p:nvPr/>
          </p:nvGrpSpPr>
          <p:grpSpPr>
            <a:xfrm>
              <a:off x="4527861" y="7440502"/>
              <a:ext cx="2070237" cy="520922"/>
              <a:chOff x="4514213" y="7440502"/>
              <a:chExt cx="2070237" cy="520922"/>
            </a:xfrm>
          </p:grpSpPr>
          <p:pic>
            <p:nvPicPr>
              <p:cNvPr id="81" name="Google Shape;207;g21bc01ef45b_0_801">
                <a:extLst>
                  <a:ext uri="{FF2B5EF4-FFF2-40B4-BE49-F238E27FC236}">
                    <a16:creationId xmlns:a16="http://schemas.microsoft.com/office/drawing/2014/main" id="{4ED162CA-B9E6-4AE8-9C55-0FEEBDA25D2C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4554952" y="7548978"/>
                <a:ext cx="374455" cy="3015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181;g21bc01ef45b_0_801">
                <a:extLst>
                  <a:ext uri="{FF2B5EF4-FFF2-40B4-BE49-F238E27FC236}">
                    <a16:creationId xmlns:a16="http://schemas.microsoft.com/office/drawing/2014/main" id="{CAB52CC4-56CF-479E-BE9A-947070A951BE}"/>
                  </a:ext>
                </a:extLst>
              </p:cNvPr>
              <p:cNvSpPr txBox="1"/>
              <p:nvPr/>
            </p:nvSpPr>
            <p:spPr>
              <a:xfrm>
                <a:off x="5811890" y="7468478"/>
                <a:ext cx="236362" cy="392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12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83" name="Google Shape;207;g21bc01ef45b_0_801">
                <a:extLst>
                  <a:ext uri="{FF2B5EF4-FFF2-40B4-BE49-F238E27FC236}">
                    <a16:creationId xmlns:a16="http://schemas.microsoft.com/office/drawing/2014/main" id="{0BFB8B11-5C09-49B6-A983-4F5F5396F5BB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5262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207;g21bc01ef45b_0_801">
                <a:extLst>
                  <a:ext uri="{FF2B5EF4-FFF2-40B4-BE49-F238E27FC236}">
                    <a16:creationId xmlns:a16="http://schemas.microsoft.com/office/drawing/2014/main" id="{2E0AB7E5-3D58-416B-8E68-EEB46E9F4A2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8900000">
                <a:off x="4966871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185;g21bc01ef45b_0_801">
                <a:extLst>
                  <a:ext uri="{FF2B5EF4-FFF2-40B4-BE49-F238E27FC236}">
                    <a16:creationId xmlns:a16="http://schemas.microsoft.com/office/drawing/2014/main" id="{2751FD9B-B5C7-4CC5-9587-EC24EBEA61E6}"/>
                  </a:ext>
                </a:extLst>
              </p:cNvPr>
              <p:cNvSpPr/>
              <p:nvPr/>
            </p:nvSpPr>
            <p:spPr>
              <a:xfrm>
                <a:off x="4514213" y="7447791"/>
                <a:ext cx="2070237" cy="505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28BA98D5-1173-47E0-8F12-BA5BDE9BB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6048251" y="7440502"/>
                <a:ext cx="514411" cy="520922"/>
              </a:xfrm>
              <a:prstGeom prst="rect">
                <a:avLst/>
              </a:prstGeom>
            </p:spPr>
          </p:pic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2ED2937F-3BCD-49ED-A0EA-906CAEE1F168}"/>
                </a:ext>
              </a:extLst>
            </p:cNvPr>
            <p:cNvGrpSpPr/>
            <p:nvPr/>
          </p:nvGrpSpPr>
          <p:grpSpPr>
            <a:xfrm>
              <a:off x="4658122" y="6092281"/>
              <a:ext cx="1843497" cy="990476"/>
              <a:chOff x="4644474" y="6078633"/>
              <a:chExt cx="1843497" cy="990476"/>
            </a:xfrm>
          </p:grpSpPr>
          <p:sp>
            <p:nvSpPr>
              <p:cNvPr id="93" name="Flecha: a la derecha 92">
                <a:extLst>
                  <a:ext uri="{FF2B5EF4-FFF2-40B4-BE49-F238E27FC236}">
                    <a16:creationId xmlns:a16="http://schemas.microsoft.com/office/drawing/2014/main" id="{9148710B-CFD1-4F1E-B5FD-C6148936190C}"/>
                  </a:ext>
                </a:extLst>
              </p:cNvPr>
              <p:cNvSpPr/>
              <p:nvPr/>
            </p:nvSpPr>
            <p:spPr>
              <a:xfrm>
                <a:off x="4925898" y="6350341"/>
                <a:ext cx="1562073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82FB89E9-ECA7-495F-B136-3BD9EFD35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4474" y="6078633"/>
                <a:ext cx="904762" cy="990476"/>
              </a:xfrm>
              <a:prstGeom prst="rect">
                <a:avLst/>
              </a:prstGeom>
            </p:spPr>
          </p:pic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4FBB2E02-F255-4E1B-83E3-B3BDCE988855}"/>
                </a:ext>
              </a:extLst>
            </p:cNvPr>
            <p:cNvGrpSpPr/>
            <p:nvPr/>
          </p:nvGrpSpPr>
          <p:grpSpPr>
            <a:xfrm>
              <a:off x="3183568" y="5959027"/>
              <a:ext cx="496680" cy="1224371"/>
              <a:chOff x="3251808" y="5959027"/>
              <a:chExt cx="496680" cy="1224371"/>
            </a:xfrm>
          </p:grpSpPr>
          <p:sp>
            <p:nvSpPr>
              <p:cNvPr id="95" name="Flecha: a la derecha 94">
                <a:extLst>
                  <a:ext uri="{FF2B5EF4-FFF2-40B4-BE49-F238E27FC236}">
                    <a16:creationId xmlns:a16="http://schemas.microsoft.com/office/drawing/2014/main" id="{2C66BA1C-CF4D-4C8B-A316-B7D863013818}"/>
                  </a:ext>
                </a:extLst>
              </p:cNvPr>
              <p:cNvSpPr/>
              <p:nvPr/>
            </p:nvSpPr>
            <p:spPr>
              <a:xfrm rot="16200000">
                <a:off x="3178678" y="6159714"/>
                <a:ext cx="770497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Imagen 89">
                <a:extLst>
                  <a:ext uri="{FF2B5EF4-FFF2-40B4-BE49-F238E27FC236}">
                    <a16:creationId xmlns:a16="http://schemas.microsoft.com/office/drawing/2014/main" id="{2270ADD7-1EC2-4C01-BFD6-E6C1E5AD2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1808" y="6219351"/>
                <a:ext cx="459776" cy="964047"/>
              </a:xfrm>
              <a:prstGeom prst="rect">
                <a:avLst/>
              </a:prstGeom>
            </p:spPr>
          </p:pic>
        </p:grpSp>
      </p:grpSp>
      <p:sp>
        <p:nvSpPr>
          <p:cNvPr id="99" name="Google Shape;301;g21bc3c53028_0_41">
            <a:extLst>
              <a:ext uri="{FF2B5EF4-FFF2-40B4-BE49-F238E27FC236}">
                <a16:creationId xmlns:a16="http://schemas.microsoft.com/office/drawing/2014/main" id="{485CC0BE-3586-469D-A4EF-25E84E7C8307}"/>
              </a:ext>
            </a:extLst>
          </p:cNvPr>
          <p:cNvSpPr txBox="1"/>
          <p:nvPr/>
        </p:nvSpPr>
        <p:spPr>
          <a:xfrm>
            <a:off x="370843" y="8013669"/>
            <a:ext cx="6119400" cy="127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Inputs Variation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Movements can have different variations depending on the button you press. For example, if a special attack moves you and the command is down, left, and kick, the attack can go further depending on whether it is a light, medium, or heavy kick.</a:t>
            </a:r>
          </a:p>
        </p:txBody>
      </p:sp>
    </p:spTree>
    <p:extLst>
      <p:ext uri="{BB962C8B-B14F-4D97-AF65-F5344CB8AC3E}">
        <p14:creationId xmlns:p14="http://schemas.microsoft.com/office/powerpoint/2010/main" val="339566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280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Defense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Characters block when they press the block button, .</a:t>
            </a:r>
          </a:p>
          <a:p>
            <a:pPr marL="457200" lvl="2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This is a Mortal Kombat mechanic, in SF you hold back to block, in this case, we do it this way to not interfere with the direction inputs.</a:t>
            </a:r>
          </a:p>
          <a:p>
            <a:pPr marL="457200" lvl="2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There are two types of blocks, each one covering two types of attacks. Each attack depending on where it hits has a designated height, low, mid, and high.</a:t>
            </a:r>
          </a:p>
          <a:p>
            <a:pPr marL="457200" lvl="2" algn="just">
              <a:spcBef>
                <a:spcPts val="80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Standing 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This is executed by pressing the block button, it blocks high and mid attacks, but not low ones.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15E9EC9-6A77-49D6-88A9-985EAE13EEE0}"/>
              </a:ext>
            </a:extLst>
          </p:cNvPr>
          <p:cNvGrpSpPr/>
          <p:nvPr/>
        </p:nvGrpSpPr>
        <p:grpSpPr>
          <a:xfrm>
            <a:off x="2191417" y="3746433"/>
            <a:ext cx="2481300" cy="1742288"/>
            <a:chOff x="881229" y="2058877"/>
            <a:chExt cx="2481300" cy="1742288"/>
          </a:xfrm>
        </p:grpSpPr>
        <p:sp>
          <p:nvSpPr>
            <p:cNvPr id="5" name="Google Shape;305;g21bc3c53028_0_41">
              <a:extLst>
                <a:ext uri="{FF2B5EF4-FFF2-40B4-BE49-F238E27FC236}">
                  <a16:creationId xmlns:a16="http://schemas.microsoft.com/office/drawing/2014/main" id="{1A37C679-D0C2-417B-8B89-CD0AE835D7C1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6;g21bc3c53028_0_41">
              <a:extLst>
                <a:ext uri="{FF2B5EF4-FFF2-40B4-BE49-F238E27FC236}">
                  <a16:creationId xmlns:a16="http://schemas.microsoft.com/office/drawing/2014/main" id="{C89998EB-75DD-4E7F-BEDA-263FF35AB5D4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8;g21bc3c53028_0_41">
              <a:extLst>
                <a:ext uri="{FF2B5EF4-FFF2-40B4-BE49-F238E27FC236}">
                  <a16:creationId xmlns:a16="http://schemas.microsoft.com/office/drawing/2014/main" id="{BDE44417-F301-4FA4-9A88-A2C7A1A9FB85}"/>
                </a:ext>
              </a:extLst>
            </p:cNvPr>
            <p:cNvSpPr/>
            <p:nvPr/>
          </p:nvSpPr>
          <p:spPr>
            <a:xfrm>
              <a:off x="889033" y="2061286"/>
              <a:ext cx="1229779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Block</a:t>
              </a:r>
            </a:p>
          </p:txBody>
        </p:sp>
        <p:sp>
          <p:nvSpPr>
            <p:cNvPr id="8" name="Google Shape;309;g21bc3c53028_0_41">
              <a:extLst>
                <a:ext uri="{FF2B5EF4-FFF2-40B4-BE49-F238E27FC236}">
                  <a16:creationId xmlns:a16="http://schemas.microsoft.com/office/drawing/2014/main" id="{33306D01-9091-4DE5-BF40-4897F2F0EDCB}"/>
                </a:ext>
              </a:extLst>
            </p:cNvPr>
            <p:cNvSpPr/>
            <p:nvPr/>
          </p:nvSpPr>
          <p:spPr>
            <a:xfrm rot="10800000" flipH="1">
              <a:off x="2118811" y="2066994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DCCABC-CA02-41EA-BD02-53B0616010AB}"/>
              </a:ext>
            </a:extLst>
          </p:cNvPr>
          <p:cNvSpPr txBox="1"/>
          <p:nvPr/>
        </p:nvSpPr>
        <p:spPr>
          <a:xfrm>
            <a:off x="379914" y="5499544"/>
            <a:ext cx="6119399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just">
              <a:spcBef>
                <a:spcPts val="800"/>
              </a:spcBef>
            </a:pPr>
            <a:endParaRPr lang="en-US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Crouching 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This is executed by pressing the block button and the down input, it blocks mid and low attacks, but not high ones.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404C04C-AB7D-48DF-9115-5D65172B5D4F}"/>
              </a:ext>
            </a:extLst>
          </p:cNvPr>
          <p:cNvGrpSpPr/>
          <p:nvPr/>
        </p:nvGrpSpPr>
        <p:grpSpPr>
          <a:xfrm>
            <a:off x="2195768" y="6387526"/>
            <a:ext cx="2481300" cy="1752958"/>
            <a:chOff x="881229" y="2048207"/>
            <a:chExt cx="2481300" cy="1752958"/>
          </a:xfrm>
        </p:grpSpPr>
        <p:sp>
          <p:nvSpPr>
            <p:cNvPr id="41" name="Google Shape;305;g21bc3c53028_0_41">
              <a:extLst>
                <a:ext uri="{FF2B5EF4-FFF2-40B4-BE49-F238E27FC236}">
                  <a16:creationId xmlns:a16="http://schemas.microsoft.com/office/drawing/2014/main" id="{AD87AF19-912E-4C51-8BE1-81D51A65661C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6;g21bc3c53028_0_41">
              <a:extLst>
                <a:ext uri="{FF2B5EF4-FFF2-40B4-BE49-F238E27FC236}">
                  <a16:creationId xmlns:a16="http://schemas.microsoft.com/office/drawing/2014/main" id="{4191AF53-33BE-465C-B09B-021F682B5A84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8;g21bc3c53028_0_41">
              <a:extLst>
                <a:ext uri="{FF2B5EF4-FFF2-40B4-BE49-F238E27FC236}">
                  <a16:creationId xmlns:a16="http://schemas.microsoft.com/office/drawing/2014/main" id="{D423DFB9-9277-4B91-83CE-0822334DEA49}"/>
                </a:ext>
              </a:extLst>
            </p:cNvPr>
            <p:cNvSpPr/>
            <p:nvPr/>
          </p:nvSpPr>
          <p:spPr>
            <a:xfrm>
              <a:off x="889033" y="2061286"/>
              <a:ext cx="1332108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Crouched Block</a:t>
              </a:r>
            </a:p>
          </p:txBody>
        </p:sp>
        <p:sp>
          <p:nvSpPr>
            <p:cNvPr id="44" name="Google Shape;309;g21bc3c53028_0_41">
              <a:extLst>
                <a:ext uri="{FF2B5EF4-FFF2-40B4-BE49-F238E27FC236}">
                  <a16:creationId xmlns:a16="http://schemas.microsoft.com/office/drawing/2014/main" id="{24BFA88C-5DA8-4813-BD6A-7C97C1CC468F}"/>
                </a:ext>
              </a:extLst>
            </p:cNvPr>
            <p:cNvSpPr/>
            <p:nvPr/>
          </p:nvSpPr>
          <p:spPr>
            <a:xfrm rot="10800000" flipH="1">
              <a:off x="2221141" y="204820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7489287F-E3D3-4F04-8D85-BBFC6EB14E8B}"/>
              </a:ext>
            </a:extLst>
          </p:cNvPr>
          <p:cNvGrpSpPr/>
          <p:nvPr/>
        </p:nvGrpSpPr>
        <p:grpSpPr>
          <a:xfrm>
            <a:off x="2626054" y="6888924"/>
            <a:ext cx="1684128" cy="1056026"/>
            <a:chOff x="3127509" y="7019958"/>
            <a:chExt cx="1511040" cy="947493"/>
          </a:xfrm>
        </p:grpSpPr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6393BDD7-0EB8-4EA1-9B96-A7BDD5E9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509" y="7339224"/>
              <a:ext cx="619048" cy="600000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35E639E8-119E-43C7-A721-6469FDB4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08998" y="7019958"/>
              <a:ext cx="975360" cy="908423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30FF4A3-F0C7-4746-A8BB-6D35FBCC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3189" y="7385813"/>
              <a:ext cx="975360" cy="58163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38EE4F-404B-45FC-B6CD-0D8C6E6619DE}"/>
              </a:ext>
            </a:extLst>
          </p:cNvPr>
          <p:cNvGrpSpPr/>
          <p:nvPr/>
        </p:nvGrpSpPr>
        <p:grpSpPr>
          <a:xfrm>
            <a:off x="2687176" y="3934938"/>
            <a:ext cx="1494102" cy="1321461"/>
            <a:chOff x="3113899" y="3934938"/>
            <a:chExt cx="1494102" cy="132146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03AE627-23D0-4476-BBA8-2114AAF6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3899" y="4380160"/>
              <a:ext cx="647619" cy="866667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85A26654-3FA8-431F-977F-B392EAF6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3493715" y="3934938"/>
              <a:ext cx="1114286" cy="647619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474203A1-E0D2-4244-BCB5-EDE7C5C1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5680" y="4347976"/>
              <a:ext cx="975360" cy="90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141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5374BF-46DC-4FF7-9320-1A1AAE3BA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74" b="33936"/>
          <a:stretch/>
        </p:blipFill>
        <p:spPr>
          <a:xfrm>
            <a:off x="141084" y="160936"/>
            <a:ext cx="6444542" cy="3243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8DF552-AB3E-4AD9-951D-41E9D7A5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6" t="47507" r="17534" b="33936"/>
          <a:stretch/>
        </p:blipFill>
        <p:spPr>
          <a:xfrm>
            <a:off x="141084" y="3542919"/>
            <a:ext cx="1653702" cy="9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5949C2D-381B-4EEE-BF15-CCF49EE2C2C6}"/>
              </a:ext>
            </a:extLst>
          </p:cNvPr>
          <p:cNvGrpSpPr/>
          <p:nvPr/>
        </p:nvGrpSpPr>
        <p:grpSpPr>
          <a:xfrm>
            <a:off x="158649" y="2323181"/>
            <a:ext cx="6553398" cy="2053381"/>
            <a:chOff x="158649" y="2323181"/>
            <a:chExt cx="6553398" cy="2053381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3838289" y="2323181"/>
              <a:ext cx="2873758" cy="189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dirty="0">
                  <a:solidFill>
                    <a:schemeClr val="dk1"/>
                  </a:solidFill>
                </a:rPr>
                <a:t>Special Button Variation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Standing and Crouching Block 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Stun, Blockstun and Knockback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3D54821-D10D-4944-897B-F4F718240B39}"/>
                </a:ext>
              </a:extLst>
            </p:cNvPr>
            <p:cNvGrpSpPr/>
            <p:nvPr/>
          </p:nvGrpSpPr>
          <p:grpSpPr>
            <a:xfrm>
              <a:off x="158649" y="2335336"/>
              <a:ext cx="3628845" cy="2041226"/>
              <a:chOff x="260249" y="2335336"/>
              <a:chExt cx="3628845" cy="2041226"/>
            </a:xfrm>
          </p:grpSpPr>
          <p:pic>
            <p:nvPicPr>
              <p:cNvPr id="112" name="Google Shape;112;p4" descr="Street Fighter II: se cumplen 30 años del juego de lucha más influyente de  la historia | Computer Ho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0253" y="2335337"/>
                <a:ext cx="3628841" cy="2041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4"/>
              <p:cNvSpPr/>
              <p:nvPr/>
            </p:nvSpPr>
            <p:spPr>
              <a:xfrm>
                <a:off x="260251" y="2335336"/>
                <a:ext cx="3628841" cy="2041225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" name="Google Shape;115;p4"/>
              <p:cNvGrpSpPr/>
              <p:nvPr/>
            </p:nvGrpSpPr>
            <p:grpSpPr>
              <a:xfrm>
                <a:off x="260249" y="4016561"/>
                <a:ext cx="2336835" cy="360000"/>
                <a:chOff x="379629" y="4148914"/>
                <a:chExt cx="2336835" cy="360000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379629" y="4148914"/>
                  <a:ext cx="1803978" cy="360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Street Fighter II</a:t>
                  </a:r>
                  <a:endParaRPr sz="1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2176464" y="4148914"/>
                  <a:ext cx="540000" cy="360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" name="Google Shape;113;p4">
            <a:extLst>
              <a:ext uri="{FF2B5EF4-FFF2-40B4-BE49-F238E27FC236}">
                <a16:creationId xmlns:a16="http://schemas.microsoft.com/office/drawing/2014/main" id="{569F5DD9-22FA-4E82-9ED4-91CEF01BDE56}"/>
              </a:ext>
            </a:extLst>
          </p:cNvPr>
          <p:cNvSpPr txBox="1"/>
          <p:nvPr/>
        </p:nvSpPr>
        <p:spPr>
          <a:xfrm>
            <a:off x="3838289" y="4520281"/>
            <a:ext cx="2873758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Counter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 Tech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Stand Tech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E76A742-78A5-4D11-B0CC-BC335BBBED30}"/>
              </a:ext>
            </a:extLst>
          </p:cNvPr>
          <p:cNvGrpSpPr/>
          <p:nvPr/>
        </p:nvGrpSpPr>
        <p:grpSpPr>
          <a:xfrm>
            <a:off x="158649" y="4521118"/>
            <a:ext cx="3628844" cy="2041227"/>
            <a:chOff x="158814" y="4519894"/>
            <a:chExt cx="3628844" cy="2041227"/>
          </a:xfrm>
        </p:grpSpPr>
        <p:pic>
          <p:nvPicPr>
            <p:cNvPr id="36" name="Google Shape;108;p4">
              <a:extLst>
                <a:ext uri="{FF2B5EF4-FFF2-40B4-BE49-F238E27FC236}">
                  <a16:creationId xmlns:a16="http://schemas.microsoft.com/office/drawing/2014/main" id="{68725C4B-6B23-4E1E-8C8E-7916525E96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179191" y="4519894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119;p4">
              <a:extLst>
                <a:ext uri="{FF2B5EF4-FFF2-40B4-BE49-F238E27FC236}">
                  <a16:creationId xmlns:a16="http://schemas.microsoft.com/office/drawing/2014/main" id="{EE3FF205-7512-4416-B308-E8D3DE4F3B45}"/>
                </a:ext>
              </a:extLst>
            </p:cNvPr>
            <p:cNvSpPr/>
            <p:nvPr/>
          </p:nvSpPr>
          <p:spPr>
            <a:xfrm>
              <a:off x="158817" y="451989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" name="Google Shape;120;p4">
              <a:extLst>
                <a:ext uri="{FF2B5EF4-FFF2-40B4-BE49-F238E27FC236}">
                  <a16:creationId xmlns:a16="http://schemas.microsoft.com/office/drawing/2014/main" id="{54A64510-751B-480C-A149-D8EB714693D7}"/>
                </a:ext>
              </a:extLst>
            </p:cNvPr>
            <p:cNvGrpSpPr/>
            <p:nvPr/>
          </p:nvGrpSpPr>
          <p:grpSpPr>
            <a:xfrm>
              <a:off x="158814" y="6201121"/>
              <a:ext cx="2671759" cy="360000"/>
              <a:chOff x="379628" y="4148914"/>
              <a:chExt cx="2671759" cy="360000"/>
            </a:xfrm>
          </p:grpSpPr>
          <p:sp>
            <p:nvSpPr>
              <p:cNvPr id="39" name="Google Shape;121;p4">
                <a:extLst>
                  <a:ext uri="{FF2B5EF4-FFF2-40B4-BE49-F238E27FC236}">
                    <a16:creationId xmlns:a16="http://schemas.microsoft.com/office/drawing/2014/main" id="{55F0C438-B3CE-46A8-B5AD-9CCA1314C603}"/>
                  </a:ext>
                </a:extLst>
              </p:cNvPr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2;p4">
                <a:extLst>
                  <a:ext uri="{FF2B5EF4-FFF2-40B4-BE49-F238E27FC236}">
                    <a16:creationId xmlns:a16="http://schemas.microsoft.com/office/drawing/2014/main" id="{BE1E02F1-2271-4E84-B428-45438660450C}"/>
                  </a:ext>
                </a:extLst>
              </p:cNvPr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73340FD-1E43-48CE-8969-8B62DACFC6F7}"/>
              </a:ext>
            </a:extLst>
          </p:cNvPr>
          <p:cNvGrpSpPr/>
          <p:nvPr/>
        </p:nvGrpSpPr>
        <p:grpSpPr>
          <a:xfrm>
            <a:off x="158651" y="6706562"/>
            <a:ext cx="3629007" cy="2053380"/>
            <a:chOff x="158651" y="6706562"/>
            <a:chExt cx="3629007" cy="2053380"/>
          </a:xfrm>
        </p:grpSpPr>
        <p:pic>
          <p:nvPicPr>
            <p:cNvPr id="41" name="Google Shape;124;p4">
              <a:extLst>
                <a:ext uri="{FF2B5EF4-FFF2-40B4-BE49-F238E27FC236}">
                  <a16:creationId xmlns:a16="http://schemas.microsoft.com/office/drawing/2014/main" id="{1755BBFC-BFFC-47E8-8954-2AFC9622AD4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158651" y="6706562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126;p4">
              <a:extLst>
                <a:ext uri="{FF2B5EF4-FFF2-40B4-BE49-F238E27FC236}">
                  <a16:creationId xmlns:a16="http://schemas.microsoft.com/office/drawing/2014/main" id="{90AA9FA4-686B-46B1-9D0B-12ED02F4FB28}"/>
                </a:ext>
              </a:extLst>
            </p:cNvPr>
            <p:cNvSpPr/>
            <p:nvPr/>
          </p:nvSpPr>
          <p:spPr>
            <a:xfrm>
              <a:off x="158817" y="6718717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127;p4">
              <a:extLst>
                <a:ext uri="{FF2B5EF4-FFF2-40B4-BE49-F238E27FC236}">
                  <a16:creationId xmlns:a16="http://schemas.microsoft.com/office/drawing/2014/main" id="{70B3E70E-2D3C-4E96-BC4F-F479C5B2FD93}"/>
                </a:ext>
              </a:extLst>
            </p:cNvPr>
            <p:cNvGrpSpPr/>
            <p:nvPr/>
          </p:nvGrpSpPr>
          <p:grpSpPr>
            <a:xfrm>
              <a:off x="158815" y="8399942"/>
              <a:ext cx="2336835" cy="360000"/>
              <a:chOff x="379629" y="4148914"/>
              <a:chExt cx="2336835" cy="360000"/>
            </a:xfrm>
          </p:grpSpPr>
          <p:sp>
            <p:nvSpPr>
              <p:cNvPr id="44" name="Google Shape;128;p4">
                <a:extLst>
                  <a:ext uri="{FF2B5EF4-FFF2-40B4-BE49-F238E27FC236}">
                    <a16:creationId xmlns:a16="http://schemas.microsoft.com/office/drawing/2014/main" id="{1ABDE7D8-1CD3-4349-80E0-914B7721BF3F}"/>
                  </a:ext>
                </a:extLst>
              </p:cNvPr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9;p4">
                <a:extLst>
                  <a:ext uri="{FF2B5EF4-FFF2-40B4-BE49-F238E27FC236}">
                    <a16:creationId xmlns:a16="http://schemas.microsoft.com/office/drawing/2014/main" id="{7BBCB356-CB42-4D56-AD53-461F34342EE8}"/>
                  </a:ext>
                </a:extLst>
              </p:cNvPr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113;p4">
            <a:extLst>
              <a:ext uri="{FF2B5EF4-FFF2-40B4-BE49-F238E27FC236}">
                <a16:creationId xmlns:a16="http://schemas.microsoft.com/office/drawing/2014/main" id="{9A35DE57-5D10-4A9A-8FE4-533A975EF783}"/>
              </a:ext>
            </a:extLst>
          </p:cNvPr>
          <p:cNvSpPr txBox="1"/>
          <p:nvPr/>
        </p:nvSpPr>
        <p:spPr>
          <a:xfrm>
            <a:off x="3838289" y="6706562"/>
            <a:ext cx="287375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</a:rPr>
              <a:t>Dash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Wingdings 2" panose="05020102010507070707" pitchFamily="18" charset="2"/>
              </a:rPr>
              <a:t></a:t>
            </a:r>
            <a:endParaRPr lang="en-US" sz="1300" dirty="0">
              <a:solidFill>
                <a:schemeClr val="dk1"/>
              </a:solidFill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Moves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</a:rPr>
              <a:t>Target Combos</a:t>
            </a: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10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 dirty="0"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 dirty="0"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 dirty="0"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 dirty="0"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 dirty="0"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 dirty="0"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 dirty="0"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 dirty="0"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 dirty="0"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 dirty="0"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 dirty="0"/>
          </a:p>
        </p:txBody>
      </p:sp>
      <p:sp>
        <p:nvSpPr>
          <p:cNvPr id="26" name="Google Shape;139;p5">
            <a:extLst>
              <a:ext uri="{FF2B5EF4-FFF2-40B4-BE49-F238E27FC236}">
                <a16:creationId xmlns:a16="http://schemas.microsoft.com/office/drawing/2014/main" id="{C3C976FC-7AF5-40AE-84E5-792624789B4B}"/>
              </a:ext>
            </a:extLst>
          </p:cNvPr>
          <p:cNvSpPr/>
          <p:nvPr/>
        </p:nvSpPr>
        <p:spPr>
          <a:xfrm>
            <a:off x="3169136" y="2598375"/>
            <a:ext cx="281350" cy="286171"/>
          </a:xfrm>
          <a:custGeom>
            <a:avLst/>
            <a:gdLst/>
            <a:ahLst/>
            <a:cxnLst/>
            <a:rect l="l" t="t" r="r" b="b"/>
            <a:pathLst>
              <a:path w="252000" h="256318" extrusionOk="0">
                <a:moveTo>
                  <a:pt x="42001" y="0"/>
                </a:moveTo>
                <a:lnTo>
                  <a:pt x="209999" y="0"/>
                </a:lnTo>
                <a:cubicBezTo>
                  <a:pt x="233196" y="0"/>
                  <a:pt x="252000" y="18804"/>
                  <a:pt x="252000" y="42001"/>
                </a:cubicBezTo>
                <a:lnTo>
                  <a:pt x="252000" y="256318"/>
                </a:lnTo>
                <a:lnTo>
                  <a:pt x="0" y="256318"/>
                </a:ln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39;p5">
            <a:extLst>
              <a:ext uri="{FF2B5EF4-FFF2-40B4-BE49-F238E27FC236}">
                <a16:creationId xmlns:a16="http://schemas.microsoft.com/office/drawing/2014/main" id="{F57A2BAA-E947-440C-BCCC-ABDB53E1A74E}"/>
              </a:ext>
            </a:extLst>
          </p:cNvPr>
          <p:cNvSpPr/>
          <p:nvPr/>
        </p:nvSpPr>
        <p:spPr>
          <a:xfrm flipV="1">
            <a:off x="3235961" y="2884546"/>
            <a:ext cx="281350" cy="286171"/>
          </a:xfrm>
          <a:custGeom>
            <a:avLst/>
            <a:gdLst/>
            <a:ahLst/>
            <a:cxnLst/>
            <a:rect l="l" t="t" r="r" b="b"/>
            <a:pathLst>
              <a:path w="252000" h="256318" extrusionOk="0">
                <a:moveTo>
                  <a:pt x="42001" y="0"/>
                </a:moveTo>
                <a:lnTo>
                  <a:pt x="209999" y="0"/>
                </a:lnTo>
                <a:cubicBezTo>
                  <a:pt x="233196" y="0"/>
                  <a:pt x="252000" y="18804"/>
                  <a:pt x="252000" y="42001"/>
                </a:cubicBezTo>
                <a:lnTo>
                  <a:pt x="252000" y="256318"/>
                </a:lnTo>
                <a:lnTo>
                  <a:pt x="0" y="256318"/>
                </a:ln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49;p5">
            <a:extLst>
              <a:ext uri="{FF2B5EF4-FFF2-40B4-BE49-F238E27FC236}">
                <a16:creationId xmlns:a16="http://schemas.microsoft.com/office/drawing/2014/main" id="{CB672EA8-C723-436C-A4FF-5E5A4DB95ADA}"/>
              </a:ext>
            </a:extLst>
          </p:cNvPr>
          <p:cNvSpPr/>
          <p:nvPr/>
        </p:nvSpPr>
        <p:spPr>
          <a:xfrm>
            <a:off x="2655725" y="565184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Triggers</a:t>
            </a:r>
            <a:endParaRPr dirty="0"/>
          </a:p>
        </p:txBody>
      </p:sp>
      <p:sp>
        <p:nvSpPr>
          <p:cNvPr id="34" name="Google Shape;151;p5">
            <a:extLst>
              <a:ext uri="{FF2B5EF4-FFF2-40B4-BE49-F238E27FC236}">
                <a16:creationId xmlns:a16="http://schemas.microsoft.com/office/drawing/2014/main" id="{05DBBDD5-CE43-47CE-8445-D818CCAE39D4}"/>
              </a:ext>
            </a:extLst>
          </p:cNvPr>
          <p:cNvSpPr/>
          <p:nvPr/>
        </p:nvSpPr>
        <p:spPr>
          <a:xfrm>
            <a:off x="2655725" y="587559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– Block</a:t>
            </a:r>
            <a:endParaRPr dirty="0"/>
          </a:p>
        </p:txBody>
      </p:sp>
      <p:cxnSp>
        <p:nvCxnSpPr>
          <p:cNvPr id="35" name="Google Shape;150;p5">
            <a:extLst>
              <a:ext uri="{FF2B5EF4-FFF2-40B4-BE49-F238E27FC236}">
                <a16:creationId xmlns:a16="http://schemas.microsoft.com/office/drawing/2014/main" id="{F49E0F04-5880-4426-91BC-2B2C77B33828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328570" y="3150178"/>
            <a:ext cx="4489" cy="2501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 dirty="0"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 dirty="0"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 dirty="0"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 dirty="0"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 dirty="0"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 dirty="0"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 dirty="0"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 dirty="0"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ommand</a:t>
            </a:r>
            <a:r>
              <a:rPr lang="en-US" sz="1600" b="1" u="sng" dirty="0">
                <a:solidFill>
                  <a:schemeClr val="dk1"/>
                </a:solidFill>
              </a:rPr>
              <a:t>s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6F50340-14DC-4421-8B32-6AFB1838FC2F}"/>
              </a:ext>
            </a:extLst>
          </p:cNvPr>
          <p:cNvGrpSpPr/>
          <p:nvPr/>
        </p:nvGrpSpPr>
        <p:grpSpPr>
          <a:xfrm>
            <a:off x="1045365" y="1716446"/>
            <a:ext cx="4771235" cy="2507108"/>
            <a:chOff x="1337465" y="1716446"/>
            <a:chExt cx="4771235" cy="2507108"/>
          </a:xfrm>
        </p:grpSpPr>
        <p:sp>
          <p:nvSpPr>
            <p:cNvPr id="24" name="Google Shape;173;g21bc01ef45b_0_801">
              <a:extLst>
                <a:ext uri="{FF2B5EF4-FFF2-40B4-BE49-F238E27FC236}">
                  <a16:creationId xmlns:a16="http://schemas.microsoft.com/office/drawing/2014/main" id="{86B3AC41-5507-4530-8F66-19481D338186}"/>
                </a:ext>
              </a:extLst>
            </p:cNvPr>
            <p:cNvSpPr/>
            <p:nvPr/>
          </p:nvSpPr>
          <p:spPr>
            <a:xfrm>
              <a:off x="1345195" y="1716446"/>
              <a:ext cx="4763505" cy="250710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18AF8C2-9C33-4C40-BB2D-23E3F68391C2}"/>
                </a:ext>
              </a:extLst>
            </p:cNvPr>
            <p:cNvGrpSpPr/>
            <p:nvPr/>
          </p:nvGrpSpPr>
          <p:grpSpPr>
            <a:xfrm>
              <a:off x="1612177" y="2114950"/>
              <a:ext cx="4214079" cy="1900600"/>
              <a:chOff x="1345196" y="5351286"/>
              <a:chExt cx="4214079" cy="1900600"/>
            </a:xfrm>
          </p:grpSpPr>
          <p:grpSp>
            <p:nvGrpSpPr>
              <p:cNvPr id="27" name="Google Shape;203;g21bc01ef45b_0_801">
                <a:extLst>
                  <a:ext uri="{FF2B5EF4-FFF2-40B4-BE49-F238E27FC236}">
                    <a16:creationId xmlns:a16="http://schemas.microsoft.com/office/drawing/2014/main" id="{3004F075-BBDC-4FDD-9F86-6520EA76476E}"/>
                  </a:ext>
                </a:extLst>
              </p:cNvPr>
              <p:cNvGrpSpPr/>
              <p:nvPr/>
            </p:nvGrpSpPr>
            <p:grpSpPr>
              <a:xfrm>
                <a:off x="1562297" y="6067175"/>
                <a:ext cx="1533066" cy="503208"/>
                <a:chOff x="1467638" y="2094825"/>
                <a:chExt cx="1799163" cy="590550"/>
              </a:xfrm>
            </p:grpSpPr>
            <p:pic>
              <p:nvPicPr>
                <p:cNvPr id="39" name="Google Shape;204;g21bc01ef45b_0_801">
                  <a:extLst>
                    <a:ext uri="{FF2B5EF4-FFF2-40B4-BE49-F238E27FC236}">
                      <a16:creationId xmlns:a16="http://schemas.microsoft.com/office/drawing/2014/main" id="{52AEBE68-8B8C-43DC-917E-2E654CAB0CBA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67638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205;g21bc01ef45b_0_801">
                  <a:extLst>
                    <a:ext uri="{FF2B5EF4-FFF2-40B4-BE49-F238E27FC236}">
                      <a16:creationId xmlns:a16="http://schemas.microsoft.com/office/drawing/2014/main" id="{7126F077-3AFC-408B-9B3C-23ACFBB496C7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2533375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" name="Google Shape;206;g21bc01ef45b_0_801">
                <a:extLst>
                  <a:ext uri="{FF2B5EF4-FFF2-40B4-BE49-F238E27FC236}">
                    <a16:creationId xmlns:a16="http://schemas.microsoft.com/office/drawing/2014/main" id="{BAB51DF3-3F3C-46C1-BDFE-5AACED24FA35}"/>
                  </a:ext>
                </a:extLst>
              </p:cNvPr>
              <p:cNvSpPr txBox="1"/>
              <p:nvPr/>
            </p:nvSpPr>
            <p:spPr>
              <a:xfrm>
                <a:off x="2106546" y="60399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9" name="Google Shape;208;g21bc01ef45b_0_801">
                <a:extLst>
                  <a:ext uri="{FF2B5EF4-FFF2-40B4-BE49-F238E27FC236}">
                    <a16:creationId xmlns:a16="http://schemas.microsoft.com/office/drawing/2014/main" id="{4C5539BE-6C5E-4C02-B81F-33F34ADC741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>
                <a:off x="1345196" y="66350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209;g21bc01ef45b_0_801">
                <a:extLst>
                  <a:ext uri="{FF2B5EF4-FFF2-40B4-BE49-F238E27FC236}">
                    <a16:creationId xmlns:a16="http://schemas.microsoft.com/office/drawing/2014/main" id="{DA817DB9-12A0-457C-A1DD-53C3D051E6EA}"/>
                  </a:ext>
                </a:extLst>
              </p:cNvPr>
              <p:cNvSpPr txBox="1"/>
              <p:nvPr/>
            </p:nvSpPr>
            <p:spPr>
              <a:xfrm>
                <a:off x="1765271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210;g21bc01ef45b_0_801">
                <a:extLst>
                  <a:ext uri="{FF2B5EF4-FFF2-40B4-BE49-F238E27FC236}">
                    <a16:creationId xmlns:a16="http://schemas.microsoft.com/office/drawing/2014/main" id="{56845254-CAF9-4901-BFE9-298F120B7589}"/>
                  </a:ext>
                </a:extLst>
              </p:cNvPr>
              <p:cNvSpPr txBox="1"/>
              <p:nvPr/>
            </p:nvSpPr>
            <p:spPr>
              <a:xfrm>
                <a:off x="2451546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2" name="Google Shape;208;g21bc01ef45b_0_801">
                <a:extLst>
                  <a:ext uri="{FF2B5EF4-FFF2-40B4-BE49-F238E27FC236}">
                    <a16:creationId xmlns:a16="http://schemas.microsoft.com/office/drawing/2014/main" id="{C553C2AA-0226-4C69-8D8F-093BE8221E1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 flipV="1">
                <a:off x="1356242" y="53512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209;g21bc01ef45b_0_801">
                <a:extLst>
                  <a:ext uri="{FF2B5EF4-FFF2-40B4-BE49-F238E27FC236}">
                    <a16:creationId xmlns:a16="http://schemas.microsoft.com/office/drawing/2014/main" id="{BCC1F648-61AC-4C83-95C6-FC68B3AFF899}"/>
                  </a:ext>
                </a:extLst>
              </p:cNvPr>
              <p:cNvSpPr txBox="1"/>
              <p:nvPr/>
            </p:nvSpPr>
            <p:spPr>
              <a:xfrm>
                <a:off x="1776317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210;g21bc01ef45b_0_801">
                <a:extLst>
                  <a:ext uri="{FF2B5EF4-FFF2-40B4-BE49-F238E27FC236}">
                    <a16:creationId xmlns:a16="http://schemas.microsoft.com/office/drawing/2014/main" id="{C0730825-F1E6-4931-B966-29D75B479189}"/>
                  </a:ext>
                </a:extLst>
              </p:cNvPr>
              <p:cNvSpPr txBox="1"/>
              <p:nvPr/>
            </p:nvSpPr>
            <p:spPr>
              <a:xfrm>
                <a:off x="2462592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181;g21bc01ef45b_0_801">
                <a:extLst>
                  <a:ext uri="{FF2B5EF4-FFF2-40B4-BE49-F238E27FC236}">
                    <a16:creationId xmlns:a16="http://schemas.microsoft.com/office/drawing/2014/main" id="{98C0AD16-9222-45C8-A6A9-DD867AC43507}"/>
                  </a:ext>
                </a:extLst>
              </p:cNvPr>
              <p:cNvSpPr txBox="1"/>
              <p:nvPr/>
            </p:nvSpPr>
            <p:spPr>
              <a:xfrm>
                <a:off x="3261002" y="594268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A6403506-8873-43C9-86F8-942EB93CD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3807274" y="5879640"/>
                <a:ext cx="830401" cy="840914"/>
              </a:xfrm>
              <a:prstGeom prst="rect">
                <a:avLst/>
              </a:prstGeom>
            </p:spPr>
          </p:pic>
          <p:sp>
            <p:nvSpPr>
              <p:cNvPr id="37" name="Google Shape;206;g21bc01ef45b_0_801">
                <a:extLst>
                  <a:ext uri="{FF2B5EF4-FFF2-40B4-BE49-F238E27FC236}">
                    <a16:creationId xmlns:a16="http://schemas.microsoft.com/office/drawing/2014/main" id="{071C6F51-B873-4077-8EE0-0B96B4539582}"/>
                  </a:ext>
                </a:extLst>
              </p:cNvPr>
              <p:cNvSpPr txBox="1"/>
              <p:nvPr/>
            </p:nvSpPr>
            <p:spPr>
              <a:xfrm>
                <a:off x="4486615" y="59426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0F79B05A-90AB-4511-8101-CF4BE71687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4728874" y="5879640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26" name="Google Shape;174;g21bc01ef45b_0_801">
              <a:extLst>
                <a:ext uri="{FF2B5EF4-FFF2-40B4-BE49-F238E27FC236}">
                  <a16:creationId xmlns:a16="http://schemas.microsoft.com/office/drawing/2014/main" id="{A783A051-9353-49C3-ABF3-9015B4DF42F8}"/>
                </a:ext>
              </a:extLst>
            </p:cNvPr>
            <p:cNvSpPr/>
            <p:nvPr/>
          </p:nvSpPr>
          <p:spPr>
            <a:xfrm>
              <a:off x="1337465" y="1716447"/>
              <a:ext cx="4763504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Commands</a:t>
              </a:r>
              <a:endParaRPr dirty="0"/>
            </a:p>
          </p:txBody>
        </p:sp>
      </p:grpSp>
      <p:sp>
        <p:nvSpPr>
          <p:cNvPr id="72" name="Google Shape;172;g21bc01ef45b_0_801">
            <a:extLst>
              <a:ext uri="{FF2B5EF4-FFF2-40B4-BE49-F238E27FC236}">
                <a16:creationId xmlns:a16="http://schemas.microsoft.com/office/drawing/2014/main" id="{3EDD842F-1CC0-4900-9F48-1DC569D705F0}"/>
              </a:ext>
            </a:extLst>
          </p:cNvPr>
          <p:cNvSpPr txBox="1"/>
          <p:nvPr/>
        </p:nvSpPr>
        <p:spPr>
          <a:xfrm>
            <a:off x="371273" y="4261165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Command Normal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F9EDD85-738A-4FE5-A0D3-CC9EA80ED519}"/>
              </a:ext>
            </a:extLst>
          </p:cNvPr>
          <p:cNvGrpSpPr/>
          <p:nvPr/>
        </p:nvGrpSpPr>
        <p:grpSpPr>
          <a:xfrm>
            <a:off x="289434" y="5086456"/>
            <a:ext cx="6298571" cy="1080000"/>
            <a:chOff x="289434" y="5086456"/>
            <a:chExt cx="6298571" cy="1080000"/>
          </a:xfrm>
        </p:grpSpPr>
        <p:sp>
          <p:nvSpPr>
            <p:cNvPr id="42" name="Google Shape;185;g21bc01ef45b_0_801">
              <a:extLst>
                <a:ext uri="{FF2B5EF4-FFF2-40B4-BE49-F238E27FC236}">
                  <a16:creationId xmlns:a16="http://schemas.microsoft.com/office/drawing/2014/main" id="{D579AA37-A462-434B-A541-D8DCFA929EBE}"/>
                </a:ext>
              </a:extLst>
            </p:cNvPr>
            <p:cNvSpPr/>
            <p:nvPr/>
          </p:nvSpPr>
          <p:spPr>
            <a:xfrm>
              <a:off x="297165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6;g21bc01ef45b_0_801">
              <a:extLst>
                <a:ext uri="{FF2B5EF4-FFF2-40B4-BE49-F238E27FC236}">
                  <a16:creationId xmlns:a16="http://schemas.microsoft.com/office/drawing/2014/main" id="{C27E3BB2-8D02-4406-92F6-BBE4D5FA3F59}"/>
                </a:ext>
              </a:extLst>
            </p:cNvPr>
            <p:cNvSpPr/>
            <p:nvPr/>
          </p:nvSpPr>
          <p:spPr>
            <a:xfrm>
              <a:off x="289434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Light Kick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207;g21bc01ef45b_0_801">
              <a:extLst>
                <a:ext uri="{FF2B5EF4-FFF2-40B4-BE49-F238E27FC236}">
                  <a16:creationId xmlns:a16="http://schemas.microsoft.com/office/drawing/2014/main" id="{BC8D448C-88C6-4E82-81DE-99F09E7F1DA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040" y="550570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81;g21bc01ef45b_0_801">
              <a:extLst>
                <a:ext uri="{FF2B5EF4-FFF2-40B4-BE49-F238E27FC236}">
                  <a16:creationId xmlns:a16="http://schemas.microsoft.com/office/drawing/2014/main" id="{B1ACC9F9-F342-4332-8D6F-85053DD3547A}"/>
                </a:ext>
              </a:extLst>
            </p:cNvPr>
            <p:cNvSpPr txBox="1"/>
            <p:nvPr/>
          </p:nvSpPr>
          <p:spPr>
            <a:xfrm>
              <a:off x="1046080" y="538718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47" name="Google Shape;187;g21bc01ef45b_0_801">
              <a:extLst>
                <a:ext uri="{FF2B5EF4-FFF2-40B4-BE49-F238E27FC236}">
                  <a16:creationId xmlns:a16="http://schemas.microsoft.com/office/drawing/2014/main" id="{DF75EFE1-3C36-43FC-B58C-B54EC6717E85}"/>
                </a:ext>
              </a:extLst>
            </p:cNvPr>
            <p:cNvSpPr/>
            <p:nvPr/>
          </p:nvSpPr>
          <p:spPr>
            <a:xfrm>
              <a:off x="242041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;g21bc01ef45b_0_801">
              <a:extLst>
                <a:ext uri="{FF2B5EF4-FFF2-40B4-BE49-F238E27FC236}">
                  <a16:creationId xmlns:a16="http://schemas.microsoft.com/office/drawing/2014/main" id="{0063E69A-C30A-4989-8248-96EA46696616}"/>
                </a:ext>
              </a:extLst>
            </p:cNvPr>
            <p:cNvSpPr/>
            <p:nvPr/>
          </p:nvSpPr>
          <p:spPr>
            <a:xfrm>
              <a:off x="241268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Back Medium Punch</a:t>
              </a:r>
              <a:endParaRPr sz="1200" dirty="0"/>
            </a:p>
          </p:txBody>
        </p:sp>
        <p:sp>
          <p:nvSpPr>
            <p:cNvPr id="49" name="Google Shape;189;g21bc01ef45b_0_801">
              <a:extLst>
                <a:ext uri="{FF2B5EF4-FFF2-40B4-BE49-F238E27FC236}">
                  <a16:creationId xmlns:a16="http://schemas.microsoft.com/office/drawing/2014/main" id="{6411A4B7-683D-400A-9F56-FE3DD7F72743}"/>
                </a:ext>
              </a:extLst>
            </p:cNvPr>
            <p:cNvSpPr/>
            <p:nvPr/>
          </p:nvSpPr>
          <p:spPr>
            <a:xfrm>
              <a:off x="453593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90;g21bc01ef45b_0_801">
              <a:extLst>
                <a:ext uri="{FF2B5EF4-FFF2-40B4-BE49-F238E27FC236}">
                  <a16:creationId xmlns:a16="http://schemas.microsoft.com/office/drawing/2014/main" id="{CBB51D8E-428A-4E5D-98F2-8936D7EED1D6}"/>
                </a:ext>
              </a:extLst>
            </p:cNvPr>
            <p:cNvSpPr/>
            <p:nvPr/>
          </p:nvSpPr>
          <p:spPr>
            <a:xfrm>
              <a:off x="452820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Heavy Punch</a:t>
              </a:r>
              <a:endParaRPr dirty="0"/>
            </a:p>
          </p:txBody>
        </p:sp>
        <p:pic>
          <p:nvPicPr>
            <p:cNvPr id="51" name="Google Shape;207;g21bc01ef45b_0_801">
              <a:extLst>
                <a:ext uri="{FF2B5EF4-FFF2-40B4-BE49-F238E27FC236}">
                  <a16:creationId xmlns:a16="http://schemas.microsoft.com/office/drawing/2014/main" id="{058D6BBA-EB40-485A-9CB1-8C2940D2E0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8900000" flipV="1">
              <a:off x="2576228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181;g21bc01ef45b_0_801">
              <a:extLst>
                <a:ext uri="{FF2B5EF4-FFF2-40B4-BE49-F238E27FC236}">
                  <a16:creationId xmlns:a16="http://schemas.microsoft.com/office/drawing/2014/main" id="{0BA2A9C8-B774-4670-9E1E-EAEB8A61E121}"/>
                </a:ext>
              </a:extLst>
            </p:cNvPr>
            <p:cNvSpPr txBox="1"/>
            <p:nvPr/>
          </p:nvSpPr>
          <p:spPr>
            <a:xfrm>
              <a:off x="3133458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53" name="Google Shape;207;g21bc01ef45b_0_801">
              <a:extLst>
                <a:ext uri="{FF2B5EF4-FFF2-40B4-BE49-F238E27FC236}">
                  <a16:creationId xmlns:a16="http://schemas.microsoft.com/office/drawing/2014/main" id="{AC2EDF1A-BB02-4BE7-8E24-0130447890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679833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181;g21bc01ef45b_0_801">
              <a:extLst>
                <a:ext uri="{FF2B5EF4-FFF2-40B4-BE49-F238E27FC236}">
                  <a16:creationId xmlns:a16="http://schemas.microsoft.com/office/drawing/2014/main" id="{9A5CB575-C235-4FF1-BE57-E7688F9F16A6}"/>
                </a:ext>
              </a:extLst>
            </p:cNvPr>
            <p:cNvSpPr txBox="1"/>
            <p:nvPr/>
          </p:nvSpPr>
          <p:spPr>
            <a:xfrm>
              <a:off x="5291655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198;g21bc01ef45b_0_801">
              <a:extLst>
                <a:ext uri="{FF2B5EF4-FFF2-40B4-BE49-F238E27FC236}">
                  <a16:creationId xmlns:a16="http://schemas.microsoft.com/office/drawing/2014/main" id="{D4D8F669-F3C5-4D6C-8205-D697A80D1BA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60306" y="5409220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199;g21bc01ef45b_0_801">
              <a:extLst>
                <a:ext uri="{FF2B5EF4-FFF2-40B4-BE49-F238E27FC236}">
                  <a16:creationId xmlns:a16="http://schemas.microsoft.com/office/drawing/2014/main" id="{B1C4E532-4B87-43C2-9651-33767616678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70181" y="540922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00;g21bc01ef45b_0_801">
              <a:extLst>
                <a:ext uri="{FF2B5EF4-FFF2-40B4-BE49-F238E27FC236}">
                  <a16:creationId xmlns:a16="http://schemas.microsoft.com/office/drawing/2014/main" id="{AA0C203E-A8A5-47D1-8227-A27704C6FD9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12200" y="5397856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8089B96-650A-4715-B18D-13DAA08F78A6}"/>
              </a:ext>
            </a:extLst>
          </p:cNvPr>
          <p:cNvGrpSpPr/>
          <p:nvPr/>
        </p:nvGrpSpPr>
        <p:grpSpPr>
          <a:xfrm>
            <a:off x="289035" y="7038821"/>
            <a:ext cx="6298901" cy="1080000"/>
            <a:chOff x="289035" y="7325426"/>
            <a:chExt cx="6298901" cy="1080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C5068C8E-52C1-409E-864D-6295587C29BA}"/>
                </a:ext>
              </a:extLst>
            </p:cNvPr>
            <p:cNvGrpSpPr/>
            <p:nvPr/>
          </p:nvGrpSpPr>
          <p:grpSpPr>
            <a:xfrm>
              <a:off x="425623" y="7562167"/>
              <a:ext cx="3298662" cy="840914"/>
              <a:chOff x="507908" y="5336839"/>
              <a:chExt cx="3298662" cy="840914"/>
            </a:xfrm>
          </p:grpSpPr>
          <p:pic>
            <p:nvPicPr>
              <p:cNvPr id="95" name="Google Shape;207;g21bc01ef45b_0_801">
                <a:extLst>
                  <a:ext uri="{FF2B5EF4-FFF2-40B4-BE49-F238E27FC236}">
                    <a16:creationId xmlns:a16="http://schemas.microsoft.com/office/drawing/2014/main" id="{6692A3BE-DBB7-4FAB-9607-65BB4C6BEB1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6200000">
                <a:off x="447040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81;g21bc01ef45b_0_801">
                <a:extLst>
                  <a:ext uri="{FF2B5EF4-FFF2-40B4-BE49-F238E27FC236}">
                    <a16:creationId xmlns:a16="http://schemas.microsoft.com/office/drawing/2014/main" id="{1BC74C1A-74DB-4047-BC40-35159E861221}"/>
                  </a:ext>
                </a:extLst>
              </p:cNvPr>
              <p:cNvSpPr txBox="1"/>
              <p:nvPr/>
            </p:nvSpPr>
            <p:spPr>
              <a:xfrm>
                <a:off x="2544706" y="539785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116" name="Google Shape;207;g21bc01ef45b_0_801">
                <a:extLst>
                  <a:ext uri="{FF2B5EF4-FFF2-40B4-BE49-F238E27FC236}">
                    <a16:creationId xmlns:a16="http://schemas.microsoft.com/office/drawing/2014/main" id="{DA697FE3-9E1B-4676-B999-3AEE696A0F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82785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207;g21bc01ef45b_0_801">
                <a:extLst>
                  <a:ext uri="{FF2B5EF4-FFF2-40B4-BE49-F238E27FC236}">
                    <a16:creationId xmlns:a16="http://schemas.microsoft.com/office/drawing/2014/main" id="{A369AA21-4F66-4ADF-AA3C-1B3C70D99D8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2700000" flipH="1">
                <a:off x="1134479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37945D39-8166-4A42-88F9-C4EF4400F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2976169" y="5336839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86" name="Google Shape;185;g21bc01ef45b_0_801">
              <a:extLst>
                <a:ext uri="{FF2B5EF4-FFF2-40B4-BE49-F238E27FC236}">
                  <a16:creationId xmlns:a16="http://schemas.microsoft.com/office/drawing/2014/main" id="{5C592072-89E3-4145-8D14-B19B2EA2CFAA}"/>
                </a:ext>
              </a:extLst>
            </p:cNvPr>
            <p:cNvSpPr/>
            <p:nvPr/>
          </p:nvSpPr>
          <p:spPr>
            <a:xfrm>
              <a:off x="296767" y="7325426"/>
              <a:ext cx="342547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86;g21bc01ef45b_0_801">
              <a:extLst>
                <a:ext uri="{FF2B5EF4-FFF2-40B4-BE49-F238E27FC236}">
                  <a16:creationId xmlns:a16="http://schemas.microsoft.com/office/drawing/2014/main" id="{F54B1086-67BE-4173-BEAD-43E5BE4F254A}"/>
                </a:ext>
              </a:extLst>
            </p:cNvPr>
            <p:cNvSpPr/>
            <p:nvPr/>
          </p:nvSpPr>
          <p:spPr>
            <a:xfrm>
              <a:off x="289035" y="7325427"/>
              <a:ext cx="3425469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Motion Input</a:t>
              </a:r>
            </a:p>
          </p:txBody>
        </p:sp>
        <p:sp>
          <p:nvSpPr>
            <p:cNvPr id="88" name="Google Shape;189;g21bc01ef45b_0_801">
              <a:extLst>
                <a:ext uri="{FF2B5EF4-FFF2-40B4-BE49-F238E27FC236}">
                  <a16:creationId xmlns:a16="http://schemas.microsoft.com/office/drawing/2014/main" id="{B72643D8-72C4-4996-AD67-675574D10AB8}"/>
                </a:ext>
              </a:extLst>
            </p:cNvPr>
            <p:cNvSpPr/>
            <p:nvPr/>
          </p:nvSpPr>
          <p:spPr>
            <a:xfrm>
              <a:off x="3781362" y="7325426"/>
              <a:ext cx="2806574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0;g21bc01ef45b_0_801">
              <a:extLst>
                <a:ext uri="{FF2B5EF4-FFF2-40B4-BE49-F238E27FC236}">
                  <a16:creationId xmlns:a16="http://schemas.microsoft.com/office/drawing/2014/main" id="{FCB6B544-9808-4CD0-B6BF-3A51793403DE}"/>
                </a:ext>
              </a:extLst>
            </p:cNvPr>
            <p:cNvSpPr/>
            <p:nvPr/>
          </p:nvSpPr>
          <p:spPr>
            <a:xfrm>
              <a:off x="3781361" y="7325427"/>
              <a:ext cx="2806573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Input</a:t>
              </a:r>
              <a:endParaRPr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E705145-6B38-4220-836B-0CA7B53D253E}"/>
                </a:ext>
              </a:extLst>
            </p:cNvPr>
            <p:cNvGrpSpPr/>
            <p:nvPr/>
          </p:nvGrpSpPr>
          <p:grpSpPr>
            <a:xfrm>
              <a:off x="3903831" y="7559786"/>
              <a:ext cx="2534101" cy="840914"/>
              <a:chOff x="3897481" y="6456879"/>
              <a:chExt cx="2534101" cy="840914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4BD50B4E-3B73-4A35-8628-AB6AF622A070}"/>
                  </a:ext>
                </a:extLst>
              </p:cNvPr>
              <p:cNvGrpSpPr/>
              <p:nvPr/>
            </p:nvGrpSpPr>
            <p:grpSpPr>
              <a:xfrm>
                <a:off x="3897481" y="6508815"/>
                <a:ext cx="1696489" cy="705554"/>
                <a:chOff x="1158739" y="3713934"/>
                <a:chExt cx="1696489" cy="705554"/>
              </a:xfrm>
            </p:grpSpPr>
            <p:sp>
              <p:nvSpPr>
                <p:cNvPr id="92" name="Google Shape;181;g21bc01ef45b_0_801">
                  <a:extLst>
                    <a:ext uri="{FF2B5EF4-FFF2-40B4-BE49-F238E27FC236}">
                      <a16:creationId xmlns:a16="http://schemas.microsoft.com/office/drawing/2014/main" id="{FC2E131C-5C24-41C1-AF9A-731EA9F211A1}"/>
                    </a:ext>
                  </a:extLst>
                </p:cNvPr>
                <p:cNvSpPr txBox="1"/>
                <p:nvPr/>
              </p:nvSpPr>
              <p:spPr>
                <a:xfrm>
                  <a:off x="2460771" y="3713934"/>
                  <a:ext cx="394457" cy="655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28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28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93" name="Google Shape;207;g21bc01ef45b_0_801">
                  <a:extLst>
                    <a:ext uri="{FF2B5EF4-FFF2-40B4-BE49-F238E27FC236}">
                      <a16:creationId xmlns:a16="http://schemas.microsoft.com/office/drawing/2014/main" id="{5CB0A4CC-2DAB-45FD-8E24-82E3C427034B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16200000" flipH="1">
                  <a:off x="1800898" y="3821784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Imagen 93">
                  <a:extLst>
                    <a:ext uri="{FF2B5EF4-FFF2-40B4-BE49-F238E27FC236}">
                      <a16:creationId xmlns:a16="http://schemas.microsoft.com/office/drawing/2014/main" id="{27398D9A-2EAE-49C3-ABBF-A6BB5F77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668" t="49607" r="83965" b="35119"/>
                <a:stretch/>
              </p:blipFill>
              <p:spPr>
                <a:xfrm>
                  <a:off x="1158739" y="3727260"/>
                  <a:ext cx="667804" cy="692228"/>
                </a:xfrm>
                <a:prstGeom prst="rect">
                  <a:avLst/>
                </a:prstGeom>
              </p:spPr>
            </p:pic>
          </p:grpSp>
          <p:pic>
            <p:nvPicPr>
              <p:cNvPr id="91" name="Imagen 90">
                <a:extLst>
                  <a:ext uri="{FF2B5EF4-FFF2-40B4-BE49-F238E27FC236}">
                    <a16:creationId xmlns:a16="http://schemas.microsoft.com/office/drawing/2014/main" id="{33279685-3994-4BB2-92D4-ADB9C3CED4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5601181" y="6456879"/>
                <a:ext cx="830401" cy="840914"/>
              </a:xfrm>
              <a:prstGeom prst="rect">
                <a:avLst/>
              </a:prstGeom>
            </p:spPr>
          </p:pic>
        </p:grpSp>
      </p:grpSp>
      <p:sp>
        <p:nvSpPr>
          <p:cNvPr id="120" name="Google Shape;172;g21bc01ef45b_0_801">
            <a:extLst>
              <a:ext uri="{FF2B5EF4-FFF2-40B4-BE49-F238E27FC236}">
                <a16:creationId xmlns:a16="http://schemas.microsoft.com/office/drawing/2014/main" id="{9A30DC17-A5BD-4784-BD7E-26CCE690436A}"/>
              </a:ext>
            </a:extLst>
          </p:cNvPr>
          <p:cNvSpPr txBox="1"/>
          <p:nvPr/>
        </p:nvSpPr>
        <p:spPr>
          <a:xfrm>
            <a:off x="373545" y="6215074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Special Input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Block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531F2FE9-0196-4193-A12A-9430112D6155}"/>
              </a:ext>
            </a:extLst>
          </p:cNvPr>
          <p:cNvGrpSpPr/>
          <p:nvPr/>
        </p:nvGrpSpPr>
        <p:grpSpPr>
          <a:xfrm>
            <a:off x="1348119" y="1717518"/>
            <a:ext cx="4183051" cy="1080000"/>
            <a:chOff x="281673" y="4555610"/>
            <a:chExt cx="4183051" cy="1080000"/>
          </a:xfrm>
        </p:grpSpPr>
        <p:sp>
          <p:nvSpPr>
            <p:cNvPr id="99" name="Google Shape;185;g21bc01ef45b_0_801">
              <a:extLst>
                <a:ext uri="{FF2B5EF4-FFF2-40B4-BE49-F238E27FC236}">
                  <a16:creationId xmlns:a16="http://schemas.microsoft.com/office/drawing/2014/main" id="{51D911A9-9F39-4D50-8695-1B5A0B95A2EE}"/>
                </a:ext>
              </a:extLst>
            </p:cNvPr>
            <p:cNvSpPr/>
            <p:nvPr/>
          </p:nvSpPr>
          <p:spPr>
            <a:xfrm>
              <a:off x="289404" y="45556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6;g21bc01ef45b_0_801">
              <a:extLst>
                <a:ext uri="{FF2B5EF4-FFF2-40B4-BE49-F238E27FC236}">
                  <a16:creationId xmlns:a16="http://schemas.microsoft.com/office/drawing/2014/main" id="{31353640-68E9-4701-A63B-8B4956C285FD}"/>
                </a:ext>
              </a:extLst>
            </p:cNvPr>
            <p:cNvSpPr/>
            <p:nvPr/>
          </p:nvSpPr>
          <p:spPr>
            <a:xfrm>
              <a:off x="281673" y="45556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Standing Block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87;g21bc01ef45b_0_801">
              <a:extLst>
                <a:ext uri="{FF2B5EF4-FFF2-40B4-BE49-F238E27FC236}">
                  <a16:creationId xmlns:a16="http://schemas.microsoft.com/office/drawing/2014/main" id="{B7F148E4-C9D3-4BEC-9E33-DB77A7FF2894}"/>
                </a:ext>
              </a:extLst>
            </p:cNvPr>
            <p:cNvSpPr/>
            <p:nvPr/>
          </p:nvSpPr>
          <p:spPr>
            <a:xfrm>
              <a:off x="2412655" y="45556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88;g21bc01ef45b_0_801">
              <a:extLst>
                <a:ext uri="{FF2B5EF4-FFF2-40B4-BE49-F238E27FC236}">
                  <a16:creationId xmlns:a16="http://schemas.microsoft.com/office/drawing/2014/main" id="{ED6C8B2D-834F-4361-9CA3-389D2ECF50D2}"/>
                </a:ext>
              </a:extLst>
            </p:cNvPr>
            <p:cNvSpPr/>
            <p:nvPr/>
          </p:nvSpPr>
          <p:spPr>
            <a:xfrm>
              <a:off x="2404924" y="45556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block</a:t>
              </a:r>
              <a:endParaRPr dirty="0"/>
            </a:p>
          </p:txBody>
        </p:sp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2B65D5A9-7E49-4F70-A50B-345651887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40" t="49812" r="67595" b="34842"/>
            <a:stretch/>
          </p:blipFill>
          <p:spPr>
            <a:xfrm>
              <a:off x="957365" y="4842652"/>
              <a:ext cx="704852" cy="744442"/>
            </a:xfrm>
            <a:prstGeom prst="rect">
              <a:avLst/>
            </a:prstGeom>
          </p:spPr>
        </p:pic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396A1816-C514-4D26-B805-B725FC1FC7E5}"/>
                </a:ext>
              </a:extLst>
            </p:cNvPr>
            <p:cNvGrpSpPr/>
            <p:nvPr/>
          </p:nvGrpSpPr>
          <p:grpSpPr>
            <a:xfrm>
              <a:off x="2654905" y="4844980"/>
              <a:ext cx="932629" cy="682568"/>
              <a:chOff x="2724577" y="4818853"/>
              <a:chExt cx="932629" cy="682568"/>
            </a:xfrm>
          </p:grpSpPr>
          <p:pic>
            <p:nvPicPr>
              <p:cNvPr id="106" name="Google Shape;207;g21bc01ef45b_0_801">
                <a:extLst>
                  <a:ext uri="{FF2B5EF4-FFF2-40B4-BE49-F238E27FC236}">
                    <a16:creationId xmlns:a16="http://schemas.microsoft.com/office/drawing/2014/main" id="{EDFAE702-1190-41DE-9822-9A6030FED5B6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2663709" y="4937374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81;g21bc01ef45b_0_801">
                <a:extLst>
                  <a:ext uri="{FF2B5EF4-FFF2-40B4-BE49-F238E27FC236}">
                    <a16:creationId xmlns:a16="http://schemas.microsoft.com/office/drawing/2014/main" id="{808BBEB6-469D-4435-8D92-BB963A111FD9}"/>
                  </a:ext>
                </a:extLst>
              </p:cNvPr>
              <p:cNvSpPr txBox="1"/>
              <p:nvPr/>
            </p:nvSpPr>
            <p:spPr>
              <a:xfrm>
                <a:off x="3262749" y="4818853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</p:grpSp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145A06D6-6064-41F9-84E8-6500D4445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40" t="49812" r="67595" b="34842"/>
            <a:stretch/>
          </p:blipFill>
          <p:spPr>
            <a:xfrm>
              <a:off x="3582890" y="4855651"/>
              <a:ext cx="704852" cy="74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78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925</Words>
  <Application>Microsoft Office PowerPoint</Application>
  <PresentationFormat>A4 (210 x 297 mm)</PresentationFormat>
  <Paragraphs>209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118</cp:revision>
  <dcterms:created xsi:type="dcterms:W3CDTF">2021-12-29T00:04:17Z</dcterms:created>
  <dcterms:modified xsi:type="dcterms:W3CDTF">2024-08-20T00:20:14Z</dcterms:modified>
</cp:coreProperties>
</file>