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3" r:id="rId9"/>
    <p:sldId id="264" r:id="rId10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16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sZi6FLtTjXW9fiwvxuzOukkac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3288" y="240"/>
      </p:cViewPr>
      <p:guideLst>
        <p:guide orient="horz" pos="5161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bc01ef45b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21bc01ef45b_0_8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21bc01ef45b_0_8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8268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bc01ef45b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21bc01ef45b_0_8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21bc01ef45b_0_8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8428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bc3c5302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21bc3c53028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6" name="Google Shape;296;g21bc3c53028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1bc3c5302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g21bc3c53028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21bc3c53028_0_1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ersonkenya1.net/files/" TargetMode="External"/><Relationship Id="rId7" Type="http://schemas.openxmlformats.org/officeDocument/2006/relationships/hyperlink" Target="https://www.sounds-resourc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odels-resource.com/" TargetMode="External"/><Relationship Id="rId5" Type="http://schemas.openxmlformats.org/officeDocument/2006/relationships/hyperlink" Target="https://www.spriters-resource.com/" TargetMode="External"/><Relationship Id="rId4" Type="http://schemas.openxmlformats.org/officeDocument/2006/relationships/hyperlink" Target="https://mugenfreeforall.com/forum/13-collection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3697463"/>
            <a:ext cx="6858000" cy="210365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UNITY 2D FIGHTING BASE</a:t>
            </a:r>
            <a:endParaRPr sz="6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369000" y="914381"/>
            <a:ext cx="6120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</a:t>
            </a:r>
            <a:r>
              <a:rPr lang="en-US" sz="20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 			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r>
              <a:rPr lang="en-US" sz="20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 			?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0" y="160774"/>
            <a:ext cx="6858000" cy="72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ÍNDEX</a:t>
            </a:r>
            <a:endParaRPr sz="4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0" y="148248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CONCEPTO</a:t>
            </a:r>
            <a:endParaRPr sz="4800" b="0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369000" y="914381"/>
            <a:ext cx="6120000" cy="550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1.1. General</a:t>
            </a:r>
            <a:endParaRPr dirty="0"/>
          </a:p>
          <a:p>
            <a:pPr marL="742950" marR="0" lvl="1" indent="-285750" algn="just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 – Unity 2D Fighting Base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Genre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– Fighting Game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Player – One / Two Players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Tools: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Unity (ver. 2022.3.34f)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 Studio (C#)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Fighter Factory Studio (Sprites)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Resources: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https://www.andersonkenya1.net/files/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(Sprites)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https://mugenfreeforall.com/forum/13-collections/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(Sprites)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https://www.spriters-resource.com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(UI)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https://www.models-resource.com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(Models)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https://www.sounds-resource.com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(Sounds)</a:t>
            </a:r>
            <a:endParaRPr dirty="0"/>
          </a:p>
          <a:p>
            <a:pPr marL="1828800" marR="0" lvl="4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1.2. High Concept </a:t>
            </a:r>
            <a:endParaRPr dirty="0"/>
          </a:p>
          <a:p>
            <a:pPr marL="457200" marR="0" lvl="1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2D fighting game base for unity.</a:t>
            </a:r>
            <a:endParaRPr dirty="0"/>
          </a:p>
          <a:p>
            <a:pPr marL="457200" marR="0" lvl="1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works as a starting point for the creation of a 2D fighting game, taking as an example the gameplay of SFII.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b="0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367601" y="914377"/>
            <a:ext cx="6120000" cy="983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3.1. General</a:t>
            </a:r>
            <a:endParaRPr dirty="0"/>
          </a:p>
          <a:p>
            <a:pPr marL="457200" marR="0" lvl="1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gameplay takes the core of Street Fighter II and adds some other mechanics that are standard today.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4"/>
          <p:cNvGrpSpPr/>
          <p:nvPr/>
        </p:nvGrpSpPr>
        <p:grpSpPr>
          <a:xfrm>
            <a:off x="501549" y="2323181"/>
            <a:ext cx="5850341" cy="2053381"/>
            <a:chOff x="379629" y="2323181"/>
            <a:chExt cx="5850341" cy="2053381"/>
          </a:xfrm>
        </p:grpSpPr>
        <p:pic>
          <p:nvPicPr>
            <p:cNvPr id="112" name="Google Shape;112;p4" descr="Street Fighter II: se cumplen 30 años del juego de lucha más influyente de  la historia | Computer Hoy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9633" y="2335337"/>
              <a:ext cx="3628841" cy="2041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4"/>
            <p:cNvSpPr txBox="1"/>
            <p:nvPr/>
          </p:nvSpPr>
          <p:spPr>
            <a:xfrm>
              <a:off x="4008470" y="2323181"/>
              <a:ext cx="2221500" cy="18158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Six Button Attacks</a:t>
              </a:r>
              <a:endParaRPr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Command Normal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Command Inputs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Special Cancel</a:t>
              </a:r>
              <a:endParaRPr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Super and Meter</a:t>
              </a:r>
              <a:endParaRPr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Block and Stun</a:t>
              </a:r>
              <a:endParaRPr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Throws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79631" y="2335336"/>
              <a:ext cx="3628841" cy="2041225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5" name="Google Shape;115;p4"/>
            <p:cNvGrpSpPr/>
            <p:nvPr/>
          </p:nvGrpSpPr>
          <p:grpSpPr>
            <a:xfrm>
              <a:off x="379629" y="4016561"/>
              <a:ext cx="2336835" cy="360000"/>
              <a:chOff x="379629" y="4148914"/>
              <a:chExt cx="2336835" cy="360000"/>
            </a:xfrm>
          </p:grpSpPr>
          <p:sp>
            <p:nvSpPr>
              <p:cNvPr id="116" name="Google Shape;116;p4"/>
              <p:cNvSpPr/>
              <p:nvPr/>
            </p:nvSpPr>
            <p:spPr>
              <a:xfrm>
                <a:off x="379629" y="4148914"/>
                <a:ext cx="1803978" cy="360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Street Fighter II</a:t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2176464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F6C09E2-71A1-4BF7-9D57-1C41A2653C44}"/>
              </a:ext>
            </a:extLst>
          </p:cNvPr>
          <p:cNvGrpSpPr/>
          <p:nvPr/>
        </p:nvGrpSpPr>
        <p:grpSpPr>
          <a:xfrm>
            <a:off x="501712" y="4526812"/>
            <a:ext cx="5862512" cy="2053380"/>
            <a:chOff x="501712" y="4502748"/>
            <a:chExt cx="5862512" cy="2053380"/>
          </a:xfrm>
        </p:grpSpPr>
        <p:pic>
          <p:nvPicPr>
            <p:cNvPr id="108" name="Google Shape;108;p4"/>
            <p:cNvPicPr preferRelativeResize="0"/>
            <p:nvPr/>
          </p:nvPicPr>
          <p:blipFill rotWithShape="1">
            <a:blip r:embed="rId4">
              <a:alphaModFix/>
            </a:blip>
            <a:srcRect t="1800" b="2273"/>
            <a:stretch/>
          </p:blipFill>
          <p:spPr>
            <a:xfrm>
              <a:off x="522089" y="4514901"/>
              <a:ext cx="3608301" cy="20190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4"/>
            <p:cNvSpPr txBox="1"/>
            <p:nvPr/>
          </p:nvSpPr>
          <p:spPr>
            <a:xfrm>
              <a:off x="4130554" y="4502748"/>
              <a:ext cx="2233670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Alpha Counter</a:t>
              </a:r>
              <a:endParaRPr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Throw Tech</a:t>
              </a:r>
              <a:endParaRPr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Quick Stand Tech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501715" y="4514903"/>
              <a:ext cx="3628841" cy="2041225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0" name="Google Shape;120;p4"/>
            <p:cNvGrpSpPr/>
            <p:nvPr/>
          </p:nvGrpSpPr>
          <p:grpSpPr>
            <a:xfrm>
              <a:off x="501712" y="6196128"/>
              <a:ext cx="2671759" cy="360000"/>
              <a:chOff x="379628" y="4148914"/>
              <a:chExt cx="2671759" cy="360000"/>
            </a:xfrm>
          </p:grpSpPr>
          <p:sp>
            <p:nvSpPr>
              <p:cNvPr id="121" name="Google Shape;121;p4"/>
              <p:cNvSpPr/>
              <p:nvPr/>
            </p:nvSpPr>
            <p:spPr>
              <a:xfrm>
                <a:off x="379628" y="4148914"/>
                <a:ext cx="2131759" cy="360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Street Fighter Alpha</a:t>
                </a:r>
                <a:endParaRPr sz="1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2511387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3" name="Google Shape;123;p4"/>
          <p:cNvGrpSpPr/>
          <p:nvPr/>
        </p:nvGrpSpPr>
        <p:grpSpPr>
          <a:xfrm>
            <a:off x="501549" y="6725633"/>
            <a:ext cx="5862805" cy="2053380"/>
            <a:chOff x="501549" y="4502748"/>
            <a:chExt cx="5862805" cy="2053380"/>
          </a:xfrm>
        </p:grpSpPr>
        <p:pic>
          <p:nvPicPr>
            <p:cNvPr id="124" name="Google Shape;124;p4"/>
            <p:cNvPicPr preferRelativeResize="0"/>
            <p:nvPr/>
          </p:nvPicPr>
          <p:blipFill rotWithShape="1">
            <a:blip r:embed="rId5">
              <a:alphaModFix/>
            </a:blip>
            <a:srcRect b="3572"/>
            <a:stretch/>
          </p:blipFill>
          <p:spPr>
            <a:xfrm>
              <a:off x="501549" y="4502748"/>
              <a:ext cx="3628841" cy="2041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4"/>
            <p:cNvSpPr txBox="1"/>
            <p:nvPr/>
          </p:nvSpPr>
          <p:spPr>
            <a:xfrm>
              <a:off x="4130554" y="4502748"/>
              <a:ext cx="2233800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>
                  <a:solidFill>
                    <a:schemeClr val="dk1"/>
                  </a:solidFill>
                </a:rPr>
                <a:t>Dash</a:t>
              </a:r>
              <a:endParaRPr sz="1600">
                <a:solidFill>
                  <a:schemeClr val="dk1"/>
                </a:solidFill>
              </a:endParaRPr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 Moves</a:t>
              </a:r>
              <a:endParaRPr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Parry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01715" y="4514903"/>
              <a:ext cx="3628841" cy="2041225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7" name="Google Shape;127;p4"/>
            <p:cNvGrpSpPr/>
            <p:nvPr/>
          </p:nvGrpSpPr>
          <p:grpSpPr>
            <a:xfrm>
              <a:off x="501713" y="6196128"/>
              <a:ext cx="2336835" cy="360000"/>
              <a:chOff x="379629" y="4148914"/>
              <a:chExt cx="2336835" cy="360000"/>
            </a:xfrm>
          </p:grpSpPr>
          <p:sp>
            <p:nvSpPr>
              <p:cNvPr id="128" name="Google Shape;128;p4"/>
              <p:cNvSpPr/>
              <p:nvPr/>
            </p:nvSpPr>
            <p:spPr>
              <a:xfrm>
                <a:off x="379629" y="4148914"/>
                <a:ext cx="1803978" cy="360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Street Fighter III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2176464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/>
        </p:nvSpPr>
        <p:spPr>
          <a:xfrm>
            <a:off x="369000" y="915183"/>
            <a:ext cx="6120000" cy="735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3.2. Controls</a:t>
            </a:r>
            <a:endParaRPr/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Keyboard P1</a:t>
            </a:r>
            <a:endParaRPr sz="16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5" descr="Distribución de Teclados"/>
          <p:cNvPicPr preferRelativeResize="0"/>
          <p:nvPr/>
        </p:nvPicPr>
        <p:blipFill rotWithShape="1">
          <a:blip r:embed="rId3">
            <a:alphaModFix/>
          </a:blip>
          <a:srcRect r="34097"/>
          <a:stretch/>
        </p:blipFill>
        <p:spPr>
          <a:xfrm>
            <a:off x="1217696" y="1777016"/>
            <a:ext cx="4424405" cy="20684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5"/>
          <p:cNvGrpSpPr/>
          <p:nvPr/>
        </p:nvGrpSpPr>
        <p:grpSpPr>
          <a:xfrm>
            <a:off x="1835467" y="2598376"/>
            <a:ext cx="834281" cy="567521"/>
            <a:chOff x="943897" y="3437330"/>
            <a:chExt cx="747251" cy="508318"/>
          </a:xfrm>
        </p:grpSpPr>
        <p:sp>
          <p:nvSpPr>
            <p:cNvPr id="139" name="Google Shape;139;p5"/>
            <p:cNvSpPr/>
            <p:nvPr/>
          </p:nvSpPr>
          <p:spPr>
            <a:xfrm>
              <a:off x="1126318" y="3437330"/>
              <a:ext cx="252000" cy="256318"/>
            </a:xfrm>
            <a:custGeom>
              <a:avLst/>
              <a:gdLst/>
              <a:ahLst/>
              <a:cxnLst/>
              <a:rect l="l" t="t" r="r" b="b"/>
              <a:pathLst>
                <a:path w="252000" h="256318" extrusionOk="0">
                  <a:moveTo>
                    <a:pt x="42001" y="0"/>
                  </a:moveTo>
                  <a:lnTo>
                    <a:pt x="209999" y="0"/>
                  </a:lnTo>
                  <a:cubicBezTo>
                    <a:pt x="233196" y="0"/>
                    <a:pt x="252000" y="18804"/>
                    <a:pt x="252000" y="42001"/>
                  </a:cubicBezTo>
                  <a:lnTo>
                    <a:pt x="252000" y="256318"/>
                  </a:lnTo>
                  <a:lnTo>
                    <a:pt x="0" y="256318"/>
                  </a:lnTo>
                  <a:lnTo>
                    <a:pt x="0" y="42001"/>
                  </a:lnTo>
                  <a:cubicBezTo>
                    <a:pt x="0" y="18804"/>
                    <a:pt x="18804" y="0"/>
                    <a:pt x="42001" y="0"/>
                  </a:cubicBezTo>
                  <a:close/>
                </a:path>
              </a:pathLst>
            </a:custGeom>
            <a:solidFill>
              <a:srgbClr val="C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943897" y="3693648"/>
              <a:ext cx="747251" cy="252000"/>
            </a:xfrm>
            <a:custGeom>
              <a:avLst/>
              <a:gdLst/>
              <a:ahLst/>
              <a:cxnLst/>
              <a:rect l="l" t="t" r="r" b="b"/>
              <a:pathLst>
                <a:path w="747251" h="252000" extrusionOk="0">
                  <a:moveTo>
                    <a:pt x="42001" y="0"/>
                  </a:moveTo>
                  <a:lnTo>
                    <a:pt x="182421" y="0"/>
                  </a:lnTo>
                  <a:lnTo>
                    <a:pt x="182421" y="59602"/>
                  </a:lnTo>
                  <a:cubicBezTo>
                    <a:pt x="182421" y="82799"/>
                    <a:pt x="201225" y="101603"/>
                    <a:pt x="224422" y="101603"/>
                  </a:cubicBezTo>
                  <a:lnTo>
                    <a:pt x="392420" y="101603"/>
                  </a:lnTo>
                  <a:cubicBezTo>
                    <a:pt x="415617" y="101603"/>
                    <a:pt x="434421" y="82799"/>
                    <a:pt x="434421" y="59602"/>
                  </a:cubicBezTo>
                  <a:lnTo>
                    <a:pt x="434421" y="0"/>
                  </a:lnTo>
                  <a:lnTo>
                    <a:pt x="705250" y="0"/>
                  </a:lnTo>
                  <a:cubicBezTo>
                    <a:pt x="728447" y="0"/>
                    <a:pt x="747251" y="18804"/>
                    <a:pt x="747251" y="42001"/>
                  </a:cubicBezTo>
                  <a:lnTo>
                    <a:pt x="747251" y="209999"/>
                  </a:lnTo>
                  <a:cubicBezTo>
                    <a:pt x="747251" y="233196"/>
                    <a:pt x="728447" y="252000"/>
                    <a:pt x="705250" y="252000"/>
                  </a:cubicBezTo>
                  <a:lnTo>
                    <a:pt x="42001" y="252000"/>
                  </a:lnTo>
                  <a:cubicBezTo>
                    <a:pt x="18804" y="252000"/>
                    <a:pt x="0" y="233196"/>
                    <a:pt x="0" y="209999"/>
                  </a:cubicBezTo>
                  <a:lnTo>
                    <a:pt x="0" y="42001"/>
                  </a:lnTo>
                  <a:cubicBezTo>
                    <a:pt x="0" y="18804"/>
                    <a:pt x="18804" y="0"/>
                    <a:pt x="42001" y="0"/>
                  </a:cubicBezTo>
                  <a:close/>
                </a:path>
              </a:pathLst>
            </a:custGeom>
            <a:solidFill>
              <a:srgbClr val="C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126318" y="3693648"/>
              <a:ext cx="252000" cy="101603"/>
            </a:xfrm>
            <a:custGeom>
              <a:avLst/>
              <a:gdLst/>
              <a:ahLst/>
              <a:cxnLst/>
              <a:rect l="l" t="t" r="r" b="b"/>
              <a:pathLst>
                <a:path w="252000" h="101603" extrusionOk="0">
                  <a:moveTo>
                    <a:pt x="0" y="0"/>
                  </a:moveTo>
                  <a:lnTo>
                    <a:pt x="252000" y="0"/>
                  </a:lnTo>
                  <a:lnTo>
                    <a:pt x="252000" y="59602"/>
                  </a:lnTo>
                  <a:cubicBezTo>
                    <a:pt x="252000" y="82799"/>
                    <a:pt x="233196" y="101603"/>
                    <a:pt x="209999" y="101603"/>
                  </a:cubicBezTo>
                  <a:lnTo>
                    <a:pt x="42001" y="101603"/>
                  </a:lnTo>
                  <a:cubicBezTo>
                    <a:pt x="18804" y="101603"/>
                    <a:pt x="0" y="82799"/>
                    <a:pt x="0" y="596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5"/>
          <p:cNvSpPr/>
          <p:nvPr/>
        </p:nvSpPr>
        <p:spPr>
          <a:xfrm>
            <a:off x="1502475" y="4013578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 Movement</a:t>
            </a:r>
            <a:endParaRPr/>
          </a:p>
        </p:txBody>
      </p:sp>
      <p:cxnSp>
        <p:nvCxnSpPr>
          <p:cNvPr id="143" name="Google Shape;143;p5"/>
          <p:cNvCxnSpPr>
            <a:stCxn id="142" idx="0"/>
          </p:cNvCxnSpPr>
          <p:nvPr/>
        </p:nvCxnSpPr>
        <p:spPr>
          <a:xfrm rot="10800000">
            <a:off x="2179809" y="3200578"/>
            <a:ext cx="0" cy="81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4" name="Google Shape;144;p5"/>
          <p:cNvSpPr/>
          <p:nvPr/>
        </p:nvSpPr>
        <p:spPr>
          <a:xfrm>
            <a:off x="1502475" y="4237332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- Up </a:t>
            </a:r>
            <a:endParaRPr/>
          </a:p>
        </p:txBody>
      </p:sp>
      <p:sp>
        <p:nvSpPr>
          <p:cNvPr id="145" name="Google Shape;145;p5"/>
          <p:cNvSpPr/>
          <p:nvPr/>
        </p:nvSpPr>
        <p:spPr>
          <a:xfrm>
            <a:off x="1502475" y="4444025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- Left</a:t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1502475" y="4652334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- Down</a:t>
            </a:r>
            <a:endParaRPr/>
          </a:p>
        </p:txBody>
      </p:sp>
      <p:sp>
        <p:nvSpPr>
          <p:cNvPr id="147" name="Google Shape;147;p5"/>
          <p:cNvSpPr/>
          <p:nvPr/>
        </p:nvSpPr>
        <p:spPr>
          <a:xfrm>
            <a:off x="1502475" y="4859027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- Right</a:t>
            </a:r>
            <a:endParaRPr/>
          </a:p>
        </p:txBody>
      </p:sp>
      <p:sp>
        <p:nvSpPr>
          <p:cNvPr id="15" name="Google Shape;148;p5">
            <a:extLst>
              <a:ext uri="{FF2B5EF4-FFF2-40B4-BE49-F238E27FC236}">
                <a16:creationId xmlns:a16="http://schemas.microsoft.com/office/drawing/2014/main" id="{FDE06DCB-946D-4E4F-9B0E-7D946CBA0862}"/>
              </a:ext>
            </a:extLst>
          </p:cNvPr>
          <p:cNvSpPr/>
          <p:nvPr/>
        </p:nvSpPr>
        <p:spPr>
          <a:xfrm>
            <a:off x="3517311" y="2884547"/>
            <a:ext cx="862283" cy="282521"/>
          </a:xfrm>
          <a:custGeom>
            <a:avLst/>
            <a:gdLst/>
            <a:ahLst/>
            <a:cxnLst/>
            <a:rect l="l" t="t" r="r" b="b"/>
            <a:pathLst>
              <a:path w="1007806" h="252000" extrusionOk="0">
                <a:moveTo>
                  <a:pt x="42001" y="0"/>
                </a:moveTo>
                <a:lnTo>
                  <a:pt x="965805" y="0"/>
                </a:lnTo>
                <a:cubicBezTo>
                  <a:pt x="989002" y="0"/>
                  <a:pt x="1007806" y="18804"/>
                  <a:pt x="1007806" y="42001"/>
                </a:cubicBezTo>
                <a:lnTo>
                  <a:pt x="1007806" y="209999"/>
                </a:lnTo>
                <a:cubicBezTo>
                  <a:pt x="1007806" y="233196"/>
                  <a:pt x="989002" y="252000"/>
                  <a:pt x="965805" y="252000"/>
                </a:cubicBezTo>
                <a:lnTo>
                  <a:pt x="42001" y="252000"/>
                </a:lnTo>
                <a:cubicBezTo>
                  <a:pt x="18804" y="252000"/>
                  <a:pt x="0" y="233196"/>
                  <a:pt x="0" y="209999"/>
                </a:cubicBezTo>
                <a:lnTo>
                  <a:pt x="0" y="42001"/>
                </a:lnTo>
                <a:cubicBezTo>
                  <a:pt x="0" y="18804"/>
                  <a:pt x="18804" y="0"/>
                  <a:pt x="42001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49;p5">
            <a:extLst>
              <a:ext uri="{FF2B5EF4-FFF2-40B4-BE49-F238E27FC236}">
                <a16:creationId xmlns:a16="http://schemas.microsoft.com/office/drawing/2014/main" id="{CCDA57DC-C394-4073-BA6B-EBE13156563E}"/>
              </a:ext>
            </a:extLst>
          </p:cNvPr>
          <p:cNvSpPr/>
          <p:nvPr/>
        </p:nvSpPr>
        <p:spPr>
          <a:xfrm>
            <a:off x="3454975" y="4013832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 Attacks</a:t>
            </a:r>
            <a:endParaRPr/>
          </a:p>
        </p:txBody>
      </p:sp>
      <p:cxnSp>
        <p:nvCxnSpPr>
          <p:cNvPr id="17" name="Google Shape;150;p5">
            <a:extLst>
              <a:ext uri="{FF2B5EF4-FFF2-40B4-BE49-F238E27FC236}">
                <a16:creationId xmlns:a16="http://schemas.microsoft.com/office/drawing/2014/main" id="{FC2F57F1-ED34-44BD-B3F0-8495DF1E39C0}"/>
              </a:ext>
            </a:extLst>
          </p:cNvPr>
          <p:cNvCxnSpPr>
            <a:stCxn id="16" idx="0"/>
          </p:cNvCxnSpPr>
          <p:nvPr/>
        </p:nvCxnSpPr>
        <p:spPr>
          <a:xfrm rot="10800000">
            <a:off x="4132309" y="3155832"/>
            <a:ext cx="0" cy="85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" name="Google Shape;151;p5">
            <a:extLst>
              <a:ext uri="{FF2B5EF4-FFF2-40B4-BE49-F238E27FC236}">
                <a16:creationId xmlns:a16="http://schemas.microsoft.com/office/drawing/2014/main" id="{7EED14BE-9A39-42E6-844A-57274CA6502C}"/>
              </a:ext>
            </a:extLst>
          </p:cNvPr>
          <p:cNvSpPr/>
          <p:nvPr/>
        </p:nvSpPr>
        <p:spPr>
          <a:xfrm>
            <a:off x="3454975" y="4237586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– Light Punch </a:t>
            </a:r>
            <a:endParaRPr/>
          </a:p>
        </p:txBody>
      </p:sp>
      <p:sp>
        <p:nvSpPr>
          <p:cNvPr id="19" name="Google Shape;152;p5">
            <a:extLst>
              <a:ext uri="{FF2B5EF4-FFF2-40B4-BE49-F238E27FC236}">
                <a16:creationId xmlns:a16="http://schemas.microsoft.com/office/drawing/2014/main" id="{2F39CF58-A438-49C3-8BFA-6D23489587C4}"/>
              </a:ext>
            </a:extLst>
          </p:cNvPr>
          <p:cNvSpPr/>
          <p:nvPr/>
        </p:nvSpPr>
        <p:spPr>
          <a:xfrm>
            <a:off x="3454975" y="4444279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– Medium Punch</a:t>
            </a:r>
            <a:endParaRPr/>
          </a:p>
        </p:txBody>
      </p:sp>
      <p:sp>
        <p:nvSpPr>
          <p:cNvPr id="20" name="Google Shape;153;p5">
            <a:extLst>
              <a:ext uri="{FF2B5EF4-FFF2-40B4-BE49-F238E27FC236}">
                <a16:creationId xmlns:a16="http://schemas.microsoft.com/office/drawing/2014/main" id="{26C7CE62-2AD0-448B-9B30-A216CD50D4B2}"/>
              </a:ext>
            </a:extLst>
          </p:cNvPr>
          <p:cNvSpPr/>
          <p:nvPr/>
        </p:nvSpPr>
        <p:spPr>
          <a:xfrm>
            <a:off x="3454975" y="4652588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– Heavy Punch</a:t>
            </a:r>
            <a:endParaRPr/>
          </a:p>
        </p:txBody>
      </p:sp>
      <p:sp>
        <p:nvSpPr>
          <p:cNvPr id="21" name="Google Shape;154;p5">
            <a:extLst>
              <a:ext uri="{FF2B5EF4-FFF2-40B4-BE49-F238E27FC236}">
                <a16:creationId xmlns:a16="http://schemas.microsoft.com/office/drawing/2014/main" id="{FD56DEF7-35A7-416C-A988-8866CE5ADF67}"/>
              </a:ext>
            </a:extLst>
          </p:cNvPr>
          <p:cNvSpPr/>
          <p:nvPr/>
        </p:nvSpPr>
        <p:spPr>
          <a:xfrm>
            <a:off x="3454975" y="2607679"/>
            <a:ext cx="862283" cy="282521"/>
          </a:xfrm>
          <a:custGeom>
            <a:avLst/>
            <a:gdLst/>
            <a:ahLst/>
            <a:cxnLst/>
            <a:rect l="l" t="t" r="r" b="b"/>
            <a:pathLst>
              <a:path w="1007806" h="252000" extrusionOk="0">
                <a:moveTo>
                  <a:pt x="42001" y="0"/>
                </a:moveTo>
                <a:lnTo>
                  <a:pt x="965805" y="0"/>
                </a:lnTo>
                <a:cubicBezTo>
                  <a:pt x="989002" y="0"/>
                  <a:pt x="1007806" y="18804"/>
                  <a:pt x="1007806" y="42001"/>
                </a:cubicBezTo>
                <a:lnTo>
                  <a:pt x="1007806" y="209999"/>
                </a:lnTo>
                <a:cubicBezTo>
                  <a:pt x="1007806" y="233196"/>
                  <a:pt x="989002" y="252000"/>
                  <a:pt x="965805" y="252000"/>
                </a:cubicBezTo>
                <a:lnTo>
                  <a:pt x="42001" y="252000"/>
                </a:lnTo>
                <a:cubicBezTo>
                  <a:pt x="18804" y="252000"/>
                  <a:pt x="0" y="233196"/>
                  <a:pt x="0" y="209999"/>
                </a:cubicBezTo>
                <a:lnTo>
                  <a:pt x="0" y="42001"/>
                </a:lnTo>
                <a:cubicBezTo>
                  <a:pt x="0" y="18804"/>
                  <a:pt x="18804" y="0"/>
                  <a:pt x="42001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55;p5">
            <a:extLst>
              <a:ext uri="{FF2B5EF4-FFF2-40B4-BE49-F238E27FC236}">
                <a16:creationId xmlns:a16="http://schemas.microsoft.com/office/drawing/2014/main" id="{58858413-1FFA-40AC-B93D-59767C9E0D6F}"/>
              </a:ext>
            </a:extLst>
          </p:cNvPr>
          <p:cNvSpPr/>
          <p:nvPr/>
        </p:nvSpPr>
        <p:spPr>
          <a:xfrm>
            <a:off x="3454975" y="4859027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– Light Kick </a:t>
            </a:r>
            <a:endParaRPr/>
          </a:p>
        </p:txBody>
      </p:sp>
      <p:sp>
        <p:nvSpPr>
          <p:cNvPr id="23" name="Google Shape;156;p5">
            <a:extLst>
              <a:ext uri="{FF2B5EF4-FFF2-40B4-BE49-F238E27FC236}">
                <a16:creationId xmlns:a16="http://schemas.microsoft.com/office/drawing/2014/main" id="{855C2F86-5AA3-47C2-A22F-716ECF6CC206}"/>
              </a:ext>
            </a:extLst>
          </p:cNvPr>
          <p:cNvSpPr/>
          <p:nvPr/>
        </p:nvSpPr>
        <p:spPr>
          <a:xfrm>
            <a:off x="3454975" y="5065720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– Medium Kick</a:t>
            </a:r>
            <a:endParaRPr/>
          </a:p>
        </p:txBody>
      </p:sp>
      <p:sp>
        <p:nvSpPr>
          <p:cNvPr id="24" name="Google Shape;157;p5">
            <a:extLst>
              <a:ext uri="{FF2B5EF4-FFF2-40B4-BE49-F238E27FC236}">
                <a16:creationId xmlns:a16="http://schemas.microsoft.com/office/drawing/2014/main" id="{8C9700C2-4A88-417C-8FDF-31CFC0E86057}"/>
              </a:ext>
            </a:extLst>
          </p:cNvPr>
          <p:cNvSpPr/>
          <p:nvPr/>
        </p:nvSpPr>
        <p:spPr>
          <a:xfrm>
            <a:off x="3454975" y="5274029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– Heavy Kick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bc01ef45b_0_801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1bc01ef45b_0_801"/>
          <p:cNvSpPr txBox="1"/>
          <p:nvPr/>
        </p:nvSpPr>
        <p:spPr>
          <a:xfrm>
            <a:off x="369000" y="915183"/>
            <a:ext cx="6120000" cy="75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3.3. </a:t>
            </a:r>
            <a:r>
              <a:rPr lang="en-US" sz="1800" b="1" dirty="0">
                <a:solidFill>
                  <a:schemeClr val="dk1"/>
                </a:solidFill>
              </a:rPr>
              <a:t>Actions</a:t>
            </a:r>
            <a:endParaRPr dirty="0"/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</a:rPr>
              <a:t>Basic Movement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21452A0-BF78-486A-91B9-D77030CFDB77}"/>
              </a:ext>
            </a:extLst>
          </p:cNvPr>
          <p:cNvGrpSpPr/>
          <p:nvPr/>
        </p:nvGrpSpPr>
        <p:grpSpPr>
          <a:xfrm>
            <a:off x="1337465" y="1716446"/>
            <a:ext cx="4183051" cy="2231475"/>
            <a:chOff x="1337465" y="1704414"/>
            <a:chExt cx="4183051" cy="2231475"/>
          </a:xfrm>
        </p:grpSpPr>
        <p:sp>
          <p:nvSpPr>
            <p:cNvPr id="173" name="Google Shape;173;g21bc01ef45b_0_801"/>
            <p:cNvSpPr/>
            <p:nvPr/>
          </p:nvSpPr>
          <p:spPr>
            <a:xfrm>
              <a:off x="1345196" y="1704414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21bc01ef45b_0_801"/>
            <p:cNvSpPr/>
            <p:nvPr/>
          </p:nvSpPr>
          <p:spPr>
            <a:xfrm>
              <a:off x="1337465" y="1704415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Horizontal Movement</a:t>
              </a:r>
              <a:endParaRPr/>
            </a:p>
          </p:txBody>
        </p:sp>
        <p:sp>
          <p:nvSpPr>
            <p:cNvPr id="175" name="Google Shape;175;g21bc01ef45b_0_801"/>
            <p:cNvSpPr/>
            <p:nvPr/>
          </p:nvSpPr>
          <p:spPr>
            <a:xfrm>
              <a:off x="3468447" y="1704414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21bc01ef45b_0_801"/>
            <p:cNvSpPr/>
            <p:nvPr/>
          </p:nvSpPr>
          <p:spPr>
            <a:xfrm>
              <a:off x="3460716" y="1704415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Neutral Jump</a:t>
              </a:r>
              <a:endParaRPr/>
            </a:p>
          </p:txBody>
        </p:sp>
        <p:sp>
          <p:nvSpPr>
            <p:cNvPr id="177" name="Google Shape;177;g21bc01ef45b_0_801"/>
            <p:cNvSpPr/>
            <p:nvPr/>
          </p:nvSpPr>
          <p:spPr>
            <a:xfrm>
              <a:off x="1345196" y="2855889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21bc01ef45b_0_801"/>
            <p:cNvSpPr/>
            <p:nvPr/>
          </p:nvSpPr>
          <p:spPr>
            <a:xfrm>
              <a:off x="1337465" y="2855890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</a:t>
              </a:r>
              <a:endParaRPr/>
            </a:p>
          </p:txBody>
        </p:sp>
        <p:sp>
          <p:nvSpPr>
            <p:cNvPr id="179" name="Google Shape;179;g21bc01ef45b_0_801"/>
            <p:cNvSpPr/>
            <p:nvPr/>
          </p:nvSpPr>
          <p:spPr>
            <a:xfrm>
              <a:off x="3468447" y="2855889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21bc01ef45b_0_801"/>
            <p:cNvSpPr/>
            <p:nvPr/>
          </p:nvSpPr>
          <p:spPr>
            <a:xfrm>
              <a:off x="3460716" y="2855890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Diagonal </a:t>
              </a: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Jump</a:t>
              </a:r>
              <a:endParaRPr/>
            </a:p>
          </p:txBody>
        </p:sp>
        <p:grpSp>
          <p:nvGrpSpPr>
            <p:cNvPr id="203" name="Google Shape;203;g21bc01ef45b_0_801"/>
            <p:cNvGrpSpPr/>
            <p:nvPr/>
          </p:nvGrpSpPr>
          <p:grpSpPr>
            <a:xfrm>
              <a:off x="1612526" y="2119593"/>
              <a:ext cx="1533066" cy="503208"/>
              <a:chOff x="1467638" y="2094825"/>
              <a:chExt cx="1799163" cy="590550"/>
            </a:xfrm>
          </p:grpSpPr>
          <p:pic>
            <p:nvPicPr>
              <p:cNvPr id="204" name="Google Shape;204;g21bc01ef45b_0_80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67638" y="2094825"/>
                <a:ext cx="733425" cy="590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5" name="Google Shape;205;g21bc01ef45b_0_80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2533375" y="2094825"/>
                <a:ext cx="733425" cy="5905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6" name="Google Shape;206;g21bc01ef45b_0_801"/>
            <p:cNvSpPr txBox="1"/>
            <p:nvPr/>
          </p:nvSpPr>
          <p:spPr>
            <a:xfrm>
              <a:off x="2156775" y="2092404"/>
              <a:ext cx="421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</a:rPr>
                <a:t>/</a:t>
              </a:r>
              <a:endParaRPr sz="2200" u="sng">
                <a:solidFill>
                  <a:schemeClr val="dk1"/>
                </a:solidFill>
              </a:endParaRPr>
            </a:p>
          </p:txBody>
        </p:sp>
        <p:pic>
          <p:nvPicPr>
            <p:cNvPr id="207" name="Google Shape;207;g21bc01ef45b_0_80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4178165" y="2119597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g21bc01ef45b_0_80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 flipH="1">
              <a:off x="1409700" y="3194054"/>
              <a:ext cx="1915329" cy="61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g21bc01ef45b_0_801"/>
            <p:cNvSpPr txBox="1"/>
            <p:nvPr/>
          </p:nvSpPr>
          <p:spPr>
            <a:xfrm>
              <a:off x="1829775" y="3204904"/>
              <a:ext cx="421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</a:rPr>
                <a:t>/</a:t>
              </a:r>
              <a:endParaRPr sz="2200" u="sng">
                <a:solidFill>
                  <a:schemeClr val="dk1"/>
                </a:solidFill>
              </a:endParaRPr>
            </a:p>
          </p:txBody>
        </p:sp>
        <p:sp>
          <p:nvSpPr>
            <p:cNvPr id="210" name="Google Shape;210;g21bc01ef45b_0_801"/>
            <p:cNvSpPr txBox="1"/>
            <p:nvPr/>
          </p:nvSpPr>
          <p:spPr>
            <a:xfrm>
              <a:off x="2516050" y="3204904"/>
              <a:ext cx="421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</a:rPr>
                <a:t>/</a:t>
              </a:r>
              <a:endParaRPr sz="2200" u="sng">
                <a:solidFill>
                  <a:schemeClr val="dk1"/>
                </a:solidFill>
              </a:endParaRPr>
            </a:p>
          </p:txBody>
        </p:sp>
        <p:grpSp>
          <p:nvGrpSpPr>
            <p:cNvPr id="217" name="Google Shape;217;g21bc01ef45b_0_801"/>
            <p:cNvGrpSpPr/>
            <p:nvPr/>
          </p:nvGrpSpPr>
          <p:grpSpPr>
            <a:xfrm>
              <a:off x="3766925" y="3214129"/>
              <a:ext cx="1447400" cy="576650"/>
              <a:chOff x="3621650" y="3214275"/>
              <a:chExt cx="1447400" cy="576650"/>
            </a:xfrm>
          </p:grpSpPr>
          <p:sp>
            <p:nvSpPr>
              <p:cNvPr id="218" name="Google Shape;218;g21bc01ef45b_0_801"/>
              <p:cNvSpPr txBox="1"/>
              <p:nvPr/>
            </p:nvSpPr>
            <p:spPr>
              <a:xfrm>
                <a:off x="4133125" y="3236700"/>
                <a:ext cx="4212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2200" b="1">
                    <a:solidFill>
                      <a:schemeClr val="dk1"/>
                    </a:solidFill>
                  </a:rPr>
                  <a:t>/</a:t>
                </a:r>
                <a:endParaRPr sz="2200" u="sng">
                  <a:solidFill>
                    <a:schemeClr val="dk1"/>
                  </a:solidFill>
                </a:endParaRPr>
              </a:p>
            </p:txBody>
          </p:sp>
          <p:pic>
            <p:nvPicPr>
              <p:cNvPr id="219" name="Google Shape;219;g21bc01ef45b_0_80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621650" y="3214275"/>
                <a:ext cx="576650" cy="5766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g21bc01ef45b_0_80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flipH="1">
                <a:off x="4492400" y="3214275"/>
                <a:ext cx="576650" cy="5766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8" name="Google Shape;181;g21bc01ef45b_0_801">
            <a:extLst>
              <a:ext uri="{FF2B5EF4-FFF2-40B4-BE49-F238E27FC236}">
                <a16:creationId xmlns:a16="http://schemas.microsoft.com/office/drawing/2014/main" id="{B2E09DBA-EF94-440C-ACBC-8BB10F1EA2EC}"/>
              </a:ext>
            </a:extLst>
          </p:cNvPr>
          <p:cNvSpPr txBox="1"/>
          <p:nvPr/>
        </p:nvSpPr>
        <p:spPr>
          <a:xfrm>
            <a:off x="369000" y="3981119"/>
            <a:ext cx="6120000" cy="45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</a:rPr>
              <a:t>Advance Movement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08278EF-DFE8-4A24-AD4F-CB98133CA17E}"/>
              </a:ext>
            </a:extLst>
          </p:cNvPr>
          <p:cNvGrpSpPr/>
          <p:nvPr/>
        </p:nvGrpSpPr>
        <p:grpSpPr>
          <a:xfrm>
            <a:off x="1337465" y="4498306"/>
            <a:ext cx="4183051" cy="1080000"/>
            <a:chOff x="1337465" y="4462210"/>
            <a:chExt cx="4183051" cy="1080000"/>
          </a:xfrm>
        </p:grpSpPr>
        <p:sp>
          <p:nvSpPr>
            <p:cNvPr id="36" name="Google Shape;169;g21bc01ef45b_0_801">
              <a:extLst>
                <a:ext uri="{FF2B5EF4-FFF2-40B4-BE49-F238E27FC236}">
                  <a16:creationId xmlns:a16="http://schemas.microsoft.com/office/drawing/2014/main" id="{0CB33949-8151-48CA-BE8B-88DEB3E93BB0}"/>
                </a:ext>
              </a:extLst>
            </p:cNvPr>
            <p:cNvSpPr/>
            <p:nvPr/>
          </p:nvSpPr>
          <p:spPr>
            <a:xfrm>
              <a:off x="3468447" y="4462210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70;g21bc01ef45b_0_801">
              <a:extLst>
                <a:ext uri="{FF2B5EF4-FFF2-40B4-BE49-F238E27FC236}">
                  <a16:creationId xmlns:a16="http://schemas.microsoft.com/office/drawing/2014/main" id="{FC13D3A3-9FD3-4F65-8696-54BBD2296877}"/>
                </a:ext>
              </a:extLst>
            </p:cNvPr>
            <p:cNvSpPr/>
            <p:nvPr/>
          </p:nvSpPr>
          <p:spPr>
            <a:xfrm>
              <a:off x="1345196" y="4462210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2;g21bc01ef45b_0_801">
              <a:extLst>
                <a:ext uri="{FF2B5EF4-FFF2-40B4-BE49-F238E27FC236}">
                  <a16:creationId xmlns:a16="http://schemas.microsoft.com/office/drawing/2014/main" id="{4EA90E71-E319-483E-A6C3-85173A926A1B}"/>
                </a:ext>
              </a:extLst>
            </p:cNvPr>
            <p:cNvSpPr/>
            <p:nvPr/>
          </p:nvSpPr>
          <p:spPr>
            <a:xfrm>
              <a:off x="1337465" y="4462211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Forward Dash</a:t>
              </a:r>
              <a:endParaRPr/>
            </a:p>
          </p:txBody>
        </p:sp>
        <p:sp>
          <p:nvSpPr>
            <p:cNvPr id="40" name="Google Shape;183;g21bc01ef45b_0_801">
              <a:extLst>
                <a:ext uri="{FF2B5EF4-FFF2-40B4-BE49-F238E27FC236}">
                  <a16:creationId xmlns:a16="http://schemas.microsoft.com/office/drawing/2014/main" id="{F54D53A6-AEAA-4883-9337-692FFC0EF739}"/>
                </a:ext>
              </a:extLst>
            </p:cNvPr>
            <p:cNvSpPr/>
            <p:nvPr/>
          </p:nvSpPr>
          <p:spPr>
            <a:xfrm>
              <a:off x="3460716" y="4462211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Backward Dash</a:t>
              </a:r>
              <a:endParaRPr/>
            </a:p>
          </p:txBody>
        </p:sp>
        <p:grpSp>
          <p:nvGrpSpPr>
            <p:cNvPr id="41" name="Google Shape;211;g21bc01ef45b_0_801">
              <a:extLst>
                <a:ext uri="{FF2B5EF4-FFF2-40B4-BE49-F238E27FC236}">
                  <a16:creationId xmlns:a16="http://schemas.microsoft.com/office/drawing/2014/main" id="{9B98B2F1-85A8-41B2-9ED7-387D767F31AD}"/>
                </a:ext>
              </a:extLst>
            </p:cNvPr>
            <p:cNvGrpSpPr/>
            <p:nvPr/>
          </p:nvGrpSpPr>
          <p:grpSpPr>
            <a:xfrm>
              <a:off x="1715126" y="4850027"/>
              <a:ext cx="1304466" cy="503208"/>
              <a:chOff x="1829426" y="4900027"/>
              <a:chExt cx="1304466" cy="503208"/>
            </a:xfrm>
          </p:grpSpPr>
          <p:pic>
            <p:nvPicPr>
              <p:cNvPr id="42" name="Google Shape;212;g21bc01ef45b_0_801">
                <a:extLst>
                  <a:ext uri="{FF2B5EF4-FFF2-40B4-BE49-F238E27FC236}">
                    <a16:creationId xmlns:a16="http://schemas.microsoft.com/office/drawing/2014/main" id="{442455C7-9F96-4A6A-92F0-DA82767D11C1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1829426" y="4900027"/>
                <a:ext cx="624951" cy="5032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" name="Google Shape;213;g21bc01ef45b_0_801">
                <a:extLst>
                  <a:ext uri="{FF2B5EF4-FFF2-40B4-BE49-F238E27FC236}">
                    <a16:creationId xmlns:a16="http://schemas.microsoft.com/office/drawing/2014/main" id="{F5FFC314-9474-4CB4-8324-54372826C6BD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2508941" y="4900027"/>
                <a:ext cx="624951" cy="5032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4" name="Google Shape;214;g21bc01ef45b_0_801">
              <a:extLst>
                <a:ext uri="{FF2B5EF4-FFF2-40B4-BE49-F238E27FC236}">
                  <a16:creationId xmlns:a16="http://schemas.microsoft.com/office/drawing/2014/main" id="{146B1142-46C7-4019-BBC6-B777D4711D7C}"/>
                </a:ext>
              </a:extLst>
            </p:cNvPr>
            <p:cNvGrpSpPr/>
            <p:nvPr/>
          </p:nvGrpSpPr>
          <p:grpSpPr>
            <a:xfrm flipH="1">
              <a:off x="3838388" y="4850014"/>
              <a:ext cx="1304466" cy="503208"/>
              <a:chOff x="1829426" y="4900027"/>
              <a:chExt cx="1304466" cy="503208"/>
            </a:xfrm>
          </p:grpSpPr>
          <p:pic>
            <p:nvPicPr>
              <p:cNvPr id="45" name="Google Shape;215;g21bc01ef45b_0_801">
                <a:extLst>
                  <a:ext uri="{FF2B5EF4-FFF2-40B4-BE49-F238E27FC236}">
                    <a16:creationId xmlns:a16="http://schemas.microsoft.com/office/drawing/2014/main" id="{C917E128-8B1E-427A-9692-2B0CFFEE3003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1829426" y="4900027"/>
                <a:ext cx="624951" cy="5032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" name="Google Shape;216;g21bc01ef45b_0_801">
                <a:extLst>
                  <a:ext uri="{FF2B5EF4-FFF2-40B4-BE49-F238E27FC236}">
                    <a16:creationId xmlns:a16="http://schemas.microsoft.com/office/drawing/2014/main" id="{B71AE254-8910-4B78-9371-CE47C6714D67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2508941" y="4900027"/>
                <a:ext cx="624951" cy="5032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00814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bc01ef45b_0_801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1bc01ef45b_0_801"/>
          <p:cNvSpPr txBox="1"/>
          <p:nvPr/>
        </p:nvSpPr>
        <p:spPr>
          <a:xfrm>
            <a:off x="369000" y="915183"/>
            <a:ext cx="6120000" cy="75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3.3. </a:t>
            </a:r>
            <a:r>
              <a:rPr lang="en-US" sz="1800" b="1" dirty="0">
                <a:solidFill>
                  <a:schemeClr val="dk1"/>
                </a:solidFill>
              </a:rPr>
              <a:t>Actions</a:t>
            </a:r>
            <a:endParaRPr dirty="0"/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 </a:t>
            </a:r>
            <a:r>
              <a:rPr lang="en-US" sz="1600" b="1" u="sng" dirty="0">
                <a:solidFill>
                  <a:schemeClr val="dk1"/>
                </a:solidFill>
              </a:rPr>
              <a:t>Attacks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rupo 95">
            <a:extLst>
              <a:ext uri="{FF2B5EF4-FFF2-40B4-BE49-F238E27FC236}">
                <a16:creationId xmlns:a16="http://schemas.microsoft.com/office/drawing/2014/main" id="{E9516D32-EBB6-4BEE-B2F5-69BA0CBDDF6E}"/>
              </a:ext>
            </a:extLst>
          </p:cNvPr>
          <p:cNvGrpSpPr/>
          <p:nvPr/>
        </p:nvGrpSpPr>
        <p:grpSpPr>
          <a:xfrm>
            <a:off x="288588" y="1725318"/>
            <a:ext cx="6300365" cy="2216088"/>
            <a:chOff x="288588" y="6078966"/>
            <a:chExt cx="6300365" cy="2216088"/>
          </a:xfrm>
        </p:grpSpPr>
        <p:sp>
          <p:nvSpPr>
            <p:cNvPr id="97" name="Google Shape;185;g21bc01ef45b_0_801">
              <a:extLst>
                <a:ext uri="{FF2B5EF4-FFF2-40B4-BE49-F238E27FC236}">
                  <a16:creationId xmlns:a16="http://schemas.microsoft.com/office/drawing/2014/main" id="{6418DC1A-3853-4EAF-8F88-88A8979AE8F2}"/>
                </a:ext>
              </a:extLst>
            </p:cNvPr>
            <p:cNvSpPr/>
            <p:nvPr/>
          </p:nvSpPr>
          <p:spPr>
            <a:xfrm>
              <a:off x="298113" y="607896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86;g21bc01ef45b_0_801">
              <a:extLst>
                <a:ext uri="{FF2B5EF4-FFF2-40B4-BE49-F238E27FC236}">
                  <a16:creationId xmlns:a16="http://schemas.microsoft.com/office/drawing/2014/main" id="{19C48EAB-4032-40E0-8F41-C73F745DB50F}"/>
                </a:ext>
              </a:extLst>
            </p:cNvPr>
            <p:cNvSpPr/>
            <p:nvPr/>
          </p:nvSpPr>
          <p:spPr>
            <a:xfrm>
              <a:off x="290382" y="607896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Light Punch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187;g21bc01ef45b_0_801">
              <a:extLst>
                <a:ext uri="{FF2B5EF4-FFF2-40B4-BE49-F238E27FC236}">
                  <a16:creationId xmlns:a16="http://schemas.microsoft.com/office/drawing/2014/main" id="{74458841-BDA4-496D-953D-E87BA71E8B97}"/>
                </a:ext>
              </a:extLst>
            </p:cNvPr>
            <p:cNvSpPr/>
            <p:nvPr/>
          </p:nvSpPr>
          <p:spPr>
            <a:xfrm>
              <a:off x="2421364" y="607896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88;g21bc01ef45b_0_801">
              <a:extLst>
                <a:ext uri="{FF2B5EF4-FFF2-40B4-BE49-F238E27FC236}">
                  <a16:creationId xmlns:a16="http://schemas.microsoft.com/office/drawing/2014/main" id="{9E0DE2A8-5DFF-44A3-BC03-5DEA23C27836}"/>
                </a:ext>
              </a:extLst>
            </p:cNvPr>
            <p:cNvSpPr/>
            <p:nvPr/>
          </p:nvSpPr>
          <p:spPr>
            <a:xfrm>
              <a:off x="2413633" y="607896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Medium Punch</a:t>
              </a:r>
              <a:endParaRPr/>
            </a:p>
          </p:txBody>
        </p:sp>
        <p:sp>
          <p:nvSpPr>
            <p:cNvPr id="101" name="Google Shape;189;g21bc01ef45b_0_801">
              <a:extLst>
                <a:ext uri="{FF2B5EF4-FFF2-40B4-BE49-F238E27FC236}">
                  <a16:creationId xmlns:a16="http://schemas.microsoft.com/office/drawing/2014/main" id="{653D8016-37DB-4DF1-B88C-20E9D4C3D8FB}"/>
                </a:ext>
              </a:extLst>
            </p:cNvPr>
            <p:cNvSpPr/>
            <p:nvPr/>
          </p:nvSpPr>
          <p:spPr>
            <a:xfrm>
              <a:off x="4536884" y="607896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0;g21bc01ef45b_0_801">
              <a:extLst>
                <a:ext uri="{FF2B5EF4-FFF2-40B4-BE49-F238E27FC236}">
                  <a16:creationId xmlns:a16="http://schemas.microsoft.com/office/drawing/2014/main" id="{531E1BA2-FA2A-4BB0-B769-9112CA01C431}"/>
                </a:ext>
              </a:extLst>
            </p:cNvPr>
            <p:cNvSpPr/>
            <p:nvPr/>
          </p:nvSpPr>
          <p:spPr>
            <a:xfrm>
              <a:off x="4529153" y="607896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Heavy Punch</a:t>
              </a:r>
              <a:endParaRPr/>
            </a:p>
          </p:txBody>
        </p:sp>
        <p:sp>
          <p:nvSpPr>
            <p:cNvPr id="103" name="Google Shape;191;g21bc01ef45b_0_801">
              <a:extLst>
                <a:ext uri="{FF2B5EF4-FFF2-40B4-BE49-F238E27FC236}">
                  <a16:creationId xmlns:a16="http://schemas.microsoft.com/office/drawing/2014/main" id="{A30EA0B9-092D-41BD-894D-5C2B8083A20C}"/>
                </a:ext>
              </a:extLst>
            </p:cNvPr>
            <p:cNvSpPr/>
            <p:nvPr/>
          </p:nvSpPr>
          <p:spPr>
            <a:xfrm>
              <a:off x="296319" y="7214454"/>
              <a:ext cx="2052000" cy="10806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2;g21bc01ef45b_0_801">
              <a:extLst>
                <a:ext uri="{FF2B5EF4-FFF2-40B4-BE49-F238E27FC236}">
                  <a16:creationId xmlns:a16="http://schemas.microsoft.com/office/drawing/2014/main" id="{9CAED9FF-6FC7-46A4-B92D-E5849AC67B86}"/>
                </a:ext>
              </a:extLst>
            </p:cNvPr>
            <p:cNvSpPr/>
            <p:nvPr/>
          </p:nvSpPr>
          <p:spPr>
            <a:xfrm>
              <a:off x="288588" y="7215009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Light Kick</a:t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93;g21bc01ef45b_0_801">
              <a:extLst>
                <a:ext uri="{FF2B5EF4-FFF2-40B4-BE49-F238E27FC236}">
                  <a16:creationId xmlns:a16="http://schemas.microsoft.com/office/drawing/2014/main" id="{5712A2F1-0262-410F-92D3-ADDBFD34BADD}"/>
                </a:ext>
              </a:extLst>
            </p:cNvPr>
            <p:cNvSpPr/>
            <p:nvPr/>
          </p:nvSpPr>
          <p:spPr>
            <a:xfrm>
              <a:off x="2419570" y="7215008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;g21bc01ef45b_0_801">
              <a:extLst>
                <a:ext uri="{FF2B5EF4-FFF2-40B4-BE49-F238E27FC236}">
                  <a16:creationId xmlns:a16="http://schemas.microsoft.com/office/drawing/2014/main" id="{A3A1A200-F4F9-400B-91B5-3E9EDC88A3B5}"/>
                </a:ext>
              </a:extLst>
            </p:cNvPr>
            <p:cNvSpPr/>
            <p:nvPr/>
          </p:nvSpPr>
          <p:spPr>
            <a:xfrm>
              <a:off x="2411839" y="7215009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Medium Kick</a:t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95;g21bc01ef45b_0_801">
              <a:extLst>
                <a:ext uri="{FF2B5EF4-FFF2-40B4-BE49-F238E27FC236}">
                  <a16:creationId xmlns:a16="http://schemas.microsoft.com/office/drawing/2014/main" id="{A73943C0-FEB7-49DE-9831-43E610EC1595}"/>
                </a:ext>
              </a:extLst>
            </p:cNvPr>
            <p:cNvSpPr/>
            <p:nvPr/>
          </p:nvSpPr>
          <p:spPr>
            <a:xfrm>
              <a:off x="4535090" y="7215008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6;g21bc01ef45b_0_801">
              <a:extLst>
                <a:ext uri="{FF2B5EF4-FFF2-40B4-BE49-F238E27FC236}">
                  <a16:creationId xmlns:a16="http://schemas.microsoft.com/office/drawing/2014/main" id="{52BD70B1-72B8-4545-9C5D-AF4590B38050}"/>
                </a:ext>
              </a:extLst>
            </p:cNvPr>
            <p:cNvSpPr/>
            <p:nvPr/>
          </p:nvSpPr>
          <p:spPr>
            <a:xfrm>
              <a:off x="4527359" y="7215009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Heavy Kick</a:t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9" name="Google Shape;197;g21bc01ef45b_0_801">
              <a:extLst>
                <a:ext uri="{FF2B5EF4-FFF2-40B4-BE49-F238E27FC236}">
                  <a16:creationId xmlns:a16="http://schemas.microsoft.com/office/drawing/2014/main" id="{2FDA3C73-89A7-4E58-A028-1267A749945B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66075" y="6385804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98;g21bc01ef45b_0_801">
              <a:extLst>
                <a:ext uri="{FF2B5EF4-FFF2-40B4-BE49-F238E27FC236}">
                  <a16:creationId xmlns:a16="http://schemas.microsoft.com/office/drawing/2014/main" id="{D2ACBF8C-4683-44CB-BDD6-E9D338F7C445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94950" y="6385804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99;g21bc01ef45b_0_801">
              <a:extLst>
                <a:ext uri="{FF2B5EF4-FFF2-40B4-BE49-F238E27FC236}">
                  <a16:creationId xmlns:a16="http://schemas.microsoft.com/office/drawing/2014/main" id="{1FC5156A-C845-4AE0-B539-ECCE6D711AFD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04825" y="6385813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200;g21bc01ef45b_0_801">
              <a:extLst>
                <a:ext uri="{FF2B5EF4-FFF2-40B4-BE49-F238E27FC236}">
                  <a16:creationId xmlns:a16="http://schemas.microsoft.com/office/drawing/2014/main" id="{8C093C6A-F4DE-48A6-984C-952123AC6C2E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62175" y="7518513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201;g21bc01ef45b_0_801">
              <a:extLst>
                <a:ext uri="{FF2B5EF4-FFF2-40B4-BE49-F238E27FC236}">
                  <a16:creationId xmlns:a16="http://schemas.microsoft.com/office/drawing/2014/main" id="{16B7D894-C1D2-4AA0-89FC-ADFEACDB7C4B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067050" y="7518513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202;g21bc01ef45b_0_801">
              <a:extLst>
                <a:ext uri="{FF2B5EF4-FFF2-40B4-BE49-F238E27FC236}">
                  <a16:creationId xmlns:a16="http://schemas.microsoft.com/office/drawing/2014/main" id="{2DE403F4-0663-4A5D-A75D-DFDE29B3D879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205075" y="7537763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81;g21bc01ef45b_0_801">
            <a:extLst>
              <a:ext uri="{FF2B5EF4-FFF2-40B4-BE49-F238E27FC236}">
                <a16:creationId xmlns:a16="http://schemas.microsoft.com/office/drawing/2014/main" id="{3EE0D569-C2F1-4068-BF5A-D304B6A71900}"/>
              </a:ext>
            </a:extLst>
          </p:cNvPr>
          <p:cNvSpPr txBox="1"/>
          <p:nvPr/>
        </p:nvSpPr>
        <p:spPr>
          <a:xfrm>
            <a:off x="369000" y="3981119"/>
            <a:ext cx="6120000" cy="45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Jump Attacks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1;g21bc01ef45b_0_801">
            <a:extLst>
              <a:ext uri="{FF2B5EF4-FFF2-40B4-BE49-F238E27FC236}">
                <a16:creationId xmlns:a16="http://schemas.microsoft.com/office/drawing/2014/main" id="{E7D76423-31F7-4434-B7E6-66654C7BE877}"/>
              </a:ext>
            </a:extLst>
          </p:cNvPr>
          <p:cNvSpPr txBox="1"/>
          <p:nvPr/>
        </p:nvSpPr>
        <p:spPr>
          <a:xfrm>
            <a:off x="357625" y="6767543"/>
            <a:ext cx="6120000" cy="45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Crouch Attacks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DA186343-DAB5-48F3-A5FD-DB3BED3A9CA1}"/>
              </a:ext>
            </a:extLst>
          </p:cNvPr>
          <p:cNvGrpSpPr/>
          <p:nvPr/>
        </p:nvGrpSpPr>
        <p:grpSpPr>
          <a:xfrm>
            <a:off x="276734" y="4509464"/>
            <a:ext cx="6298571" cy="2226418"/>
            <a:chOff x="290382" y="4509464"/>
            <a:chExt cx="6298571" cy="2226418"/>
          </a:xfrm>
        </p:grpSpPr>
        <p:sp>
          <p:nvSpPr>
            <p:cNvPr id="155" name="Google Shape;185;g21bc01ef45b_0_801">
              <a:extLst>
                <a:ext uri="{FF2B5EF4-FFF2-40B4-BE49-F238E27FC236}">
                  <a16:creationId xmlns:a16="http://schemas.microsoft.com/office/drawing/2014/main" id="{701E4FBB-5638-4539-B742-90B185856040}"/>
                </a:ext>
              </a:extLst>
            </p:cNvPr>
            <p:cNvSpPr/>
            <p:nvPr/>
          </p:nvSpPr>
          <p:spPr>
            <a:xfrm>
              <a:off x="298113" y="4509464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86;g21bc01ef45b_0_801">
              <a:extLst>
                <a:ext uri="{FF2B5EF4-FFF2-40B4-BE49-F238E27FC236}">
                  <a16:creationId xmlns:a16="http://schemas.microsoft.com/office/drawing/2014/main" id="{8C10712E-4DE9-44C8-A470-B10841606127}"/>
                </a:ext>
              </a:extLst>
            </p:cNvPr>
            <p:cNvSpPr/>
            <p:nvPr/>
          </p:nvSpPr>
          <p:spPr>
            <a:xfrm>
              <a:off x="290382" y="4509465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Jump Light Punch</a:t>
              </a:r>
              <a:endParaRPr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2" name="Google Shape;197;g21bc01ef45b_0_801">
              <a:extLst>
                <a:ext uri="{FF2B5EF4-FFF2-40B4-BE49-F238E27FC236}">
                  <a16:creationId xmlns:a16="http://schemas.microsoft.com/office/drawing/2014/main" id="{6F2E3CD5-A7B1-491F-AF8E-856F46780C12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23269" y="4827879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207;g21bc01ef45b_0_801">
              <a:extLst>
                <a:ext uri="{FF2B5EF4-FFF2-40B4-BE49-F238E27FC236}">
                  <a16:creationId xmlns:a16="http://schemas.microsoft.com/office/drawing/2014/main" id="{E58C1F8B-F31B-4558-9DC0-493A8672E5E9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5400000">
              <a:off x="447988" y="4928714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181;g21bc01ef45b_0_801">
              <a:extLst>
                <a:ext uri="{FF2B5EF4-FFF2-40B4-BE49-F238E27FC236}">
                  <a16:creationId xmlns:a16="http://schemas.microsoft.com/office/drawing/2014/main" id="{AB255135-EAF2-45F6-B246-06EBD689709A}"/>
                </a:ext>
              </a:extLst>
            </p:cNvPr>
            <p:cNvSpPr txBox="1"/>
            <p:nvPr/>
          </p:nvSpPr>
          <p:spPr>
            <a:xfrm>
              <a:off x="1005218" y="4810193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sp>
          <p:nvSpPr>
            <p:cNvPr id="87" name="Google Shape;187;g21bc01ef45b_0_801">
              <a:extLst>
                <a:ext uri="{FF2B5EF4-FFF2-40B4-BE49-F238E27FC236}">
                  <a16:creationId xmlns:a16="http://schemas.microsoft.com/office/drawing/2014/main" id="{30F7AA3F-D811-42AF-9185-5C39DEC3B3BA}"/>
                </a:ext>
              </a:extLst>
            </p:cNvPr>
            <p:cNvSpPr/>
            <p:nvPr/>
          </p:nvSpPr>
          <p:spPr>
            <a:xfrm>
              <a:off x="2421364" y="4509464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88;g21bc01ef45b_0_801">
              <a:extLst>
                <a:ext uri="{FF2B5EF4-FFF2-40B4-BE49-F238E27FC236}">
                  <a16:creationId xmlns:a16="http://schemas.microsoft.com/office/drawing/2014/main" id="{2AEA4F8C-6B8C-4220-AAA5-D9604579A482}"/>
                </a:ext>
              </a:extLst>
            </p:cNvPr>
            <p:cNvSpPr/>
            <p:nvPr/>
          </p:nvSpPr>
          <p:spPr>
            <a:xfrm>
              <a:off x="2413633" y="4509465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Jump Medium Punch</a:t>
              </a:r>
              <a:endParaRPr dirty="0"/>
            </a:p>
          </p:txBody>
        </p:sp>
        <p:sp>
          <p:nvSpPr>
            <p:cNvPr id="89" name="Google Shape;189;g21bc01ef45b_0_801">
              <a:extLst>
                <a:ext uri="{FF2B5EF4-FFF2-40B4-BE49-F238E27FC236}">
                  <a16:creationId xmlns:a16="http://schemas.microsoft.com/office/drawing/2014/main" id="{8048A014-09D4-4C7B-B3A1-8DFCE05115C8}"/>
                </a:ext>
              </a:extLst>
            </p:cNvPr>
            <p:cNvSpPr/>
            <p:nvPr/>
          </p:nvSpPr>
          <p:spPr>
            <a:xfrm>
              <a:off x="4536884" y="4509464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0;g21bc01ef45b_0_801">
              <a:extLst>
                <a:ext uri="{FF2B5EF4-FFF2-40B4-BE49-F238E27FC236}">
                  <a16:creationId xmlns:a16="http://schemas.microsoft.com/office/drawing/2014/main" id="{D61861A0-687D-494E-B3CE-746644040430}"/>
                </a:ext>
              </a:extLst>
            </p:cNvPr>
            <p:cNvSpPr/>
            <p:nvPr/>
          </p:nvSpPr>
          <p:spPr>
            <a:xfrm>
              <a:off x="4529153" y="4509465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Jump Heavy Punch</a:t>
              </a:r>
              <a:endParaRPr dirty="0"/>
            </a:p>
          </p:txBody>
        </p:sp>
        <p:pic>
          <p:nvPicPr>
            <p:cNvPr id="146" name="Google Shape;207;g21bc01ef45b_0_801">
              <a:extLst>
                <a:ext uri="{FF2B5EF4-FFF2-40B4-BE49-F238E27FC236}">
                  <a16:creationId xmlns:a16="http://schemas.microsoft.com/office/drawing/2014/main" id="{A26718DC-77CB-4BA8-8003-47FD9F016AAD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5400000">
              <a:off x="2577176" y="4922376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81;g21bc01ef45b_0_801">
              <a:extLst>
                <a:ext uri="{FF2B5EF4-FFF2-40B4-BE49-F238E27FC236}">
                  <a16:creationId xmlns:a16="http://schemas.microsoft.com/office/drawing/2014/main" id="{65D45967-26E0-4AC0-9AF2-3B0D6AE94154}"/>
                </a:ext>
              </a:extLst>
            </p:cNvPr>
            <p:cNvSpPr txBox="1"/>
            <p:nvPr/>
          </p:nvSpPr>
          <p:spPr>
            <a:xfrm>
              <a:off x="3134406" y="4803855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153" name="Google Shape;207;g21bc01ef45b_0_801">
              <a:extLst>
                <a:ext uri="{FF2B5EF4-FFF2-40B4-BE49-F238E27FC236}">
                  <a16:creationId xmlns:a16="http://schemas.microsoft.com/office/drawing/2014/main" id="{E9F4967D-E263-43E1-8D04-00D75533D9CB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5400000">
              <a:off x="4680781" y="4922376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81;g21bc01ef45b_0_801">
              <a:extLst>
                <a:ext uri="{FF2B5EF4-FFF2-40B4-BE49-F238E27FC236}">
                  <a16:creationId xmlns:a16="http://schemas.microsoft.com/office/drawing/2014/main" id="{4F7E154F-E91F-4D1C-8E3D-F217373A4376}"/>
                </a:ext>
              </a:extLst>
            </p:cNvPr>
            <p:cNvSpPr txBox="1"/>
            <p:nvPr/>
          </p:nvSpPr>
          <p:spPr>
            <a:xfrm>
              <a:off x="5238011" y="4803855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sp>
          <p:nvSpPr>
            <p:cNvPr id="174" name="Google Shape;185;g21bc01ef45b_0_801">
              <a:extLst>
                <a:ext uri="{FF2B5EF4-FFF2-40B4-BE49-F238E27FC236}">
                  <a16:creationId xmlns:a16="http://schemas.microsoft.com/office/drawing/2014/main" id="{E5A08039-6980-48AB-9A98-6217D2934E38}"/>
                </a:ext>
              </a:extLst>
            </p:cNvPr>
            <p:cNvSpPr/>
            <p:nvPr/>
          </p:nvSpPr>
          <p:spPr>
            <a:xfrm>
              <a:off x="298113" y="5655882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86;g21bc01ef45b_0_801">
              <a:extLst>
                <a:ext uri="{FF2B5EF4-FFF2-40B4-BE49-F238E27FC236}">
                  <a16:creationId xmlns:a16="http://schemas.microsoft.com/office/drawing/2014/main" id="{DBBD3366-AFEE-4AE6-BBB5-172EA833038A}"/>
                </a:ext>
              </a:extLst>
            </p:cNvPr>
            <p:cNvSpPr/>
            <p:nvPr/>
          </p:nvSpPr>
          <p:spPr>
            <a:xfrm>
              <a:off x="290382" y="5655883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Jump Light Punch</a:t>
              </a:r>
              <a:endParaRPr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2" name="Google Shape;207;g21bc01ef45b_0_801">
              <a:extLst>
                <a:ext uri="{FF2B5EF4-FFF2-40B4-BE49-F238E27FC236}">
                  <a16:creationId xmlns:a16="http://schemas.microsoft.com/office/drawing/2014/main" id="{26099F81-BA5A-4876-B92C-F7C5863741DE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5400000">
              <a:off x="447988" y="6075132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181;g21bc01ef45b_0_801">
              <a:extLst>
                <a:ext uri="{FF2B5EF4-FFF2-40B4-BE49-F238E27FC236}">
                  <a16:creationId xmlns:a16="http://schemas.microsoft.com/office/drawing/2014/main" id="{6774FFD0-6ABF-405B-9A6B-61168F3D678C}"/>
                </a:ext>
              </a:extLst>
            </p:cNvPr>
            <p:cNvSpPr txBox="1"/>
            <p:nvPr/>
          </p:nvSpPr>
          <p:spPr>
            <a:xfrm>
              <a:off x="1005218" y="5956611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sp>
          <p:nvSpPr>
            <p:cNvPr id="177" name="Google Shape;187;g21bc01ef45b_0_801">
              <a:extLst>
                <a:ext uri="{FF2B5EF4-FFF2-40B4-BE49-F238E27FC236}">
                  <a16:creationId xmlns:a16="http://schemas.microsoft.com/office/drawing/2014/main" id="{02479E30-667B-4393-A1A3-9ADDA915C4B4}"/>
                </a:ext>
              </a:extLst>
            </p:cNvPr>
            <p:cNvSpPr/>
            <p:nvPr/>
          </p:nvSpPr>
          <p:spPr>
            <a:xfrm>
              <a:off x="2421364" y="5655882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88;g21bc01ef45b_0_801">
              <a:extLst>
                <a:ext uri="{FF2B5EF4-FFF2-40B4-BE49-F238E27FC236}">
                  <a16:creationId xmlns:a16="http://schemas.microsoft.com/office/drawing/2014/main" id="{A6818352-7D78-4DC2-B274-09FA8AF29687}"/>
                </a:ext>
              </a:extLst>
            </p:cNvPr>
            <p:cNvSpPr/>
            <p:nvPr/>
          </p:nvSpPr>
          <p:spPr>
            <a:xfrm>
              <a:off x="2413633" y="5655883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Jump Medium Punch</a:t>
              </a:r>
              <a:endParaRPr dirty="0"/>
            </a:p>
          </p:txBody>
        </p:sp>
        <p:sp>
          <p:nvSpPr>
            <p:cNvPr id="179" name="Google Shape;189;g21bc01ef45b_0_801">
              <a:extLst>
                <a:ext uri="{FF2B5EF4-FFF2-40B4-BE49-F238E27FC236}">
                  <a16:creationId xmlns:a16="http://schemas.microsoft.com/office/drawing/2014/main" id="{81295CED-5BC9-4813-A504-F90ABC7F6A7E}"/>
                </a:ext>
              </a:extLst>
            </p:cNvPr>
            <p:cNvSpPr/>
            <p:nvPr/>
          </p:nvSpPr>
          <p:spPr>
            <a:xfrm>
              <a:off x="4536884" y="5655882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90;g21bc01ef45b_0_801">
              <a:extLst>
                <a:ext uri="{FF2B5EF4-FFF2-40B4-BE49-F238E27FC236}">
                  <a16:creationId xmlns:a16="http://schemas.microsoft.com/office/drawing/2014/main" id="{EB5FEA55-837C-4A98-ADED-2A36C9AB5A6E}"/>
                </a:ext>
              </a:extLst>
            </p:cNvPr>
            <p:cNvSpPr/>
            <p:nvPr/>
          </p:nvSpPr>
          <p:spPr>
            <a:xfrm>
              <a:off x="4529153" y="5655883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Jump Heavy Punch</a:t>
              </a:r>
              <a:endParaRPr dirty="0"/>
            </a:p>
          </p:txBody>
        </p:sp>
        <p:pic>
          <p:nvPicPr>
            <p:cNvPr id="209" name="Google Shape;207;g21bc01ef45b_0_801">
              <a:extLst>
                <a:ext uri="{FF2B5EF4-FFF2-40B4-BE49-F238E27FC236}">
                  <a16:creationId xmlns:a16="http://schemas.microsoft.com/office/drawing/2014/main" id="{566B31FA-2583-41EE-9253-EE8CEBF3F92A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5400000">
              <a:off x="2577176" y="6068794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181;g21bc01ef45b_0_801">
              <a:extLst>
                <a:ext uri="{FF2B5EF4-FFF2-40B4-BE49-F238E27FC236}">
                  <a16:creationId xmlns:a16="http://schemas.microsoft.com/office/drawing/2014/main" id="{147C06F5-B8E0-43D2-8249-D4BF2948C16C}"/>
                </a:ext>
              </a:extLst>
            </p:cNvPr>
            <p:cNvSpPr txBox="1"/>
            <p:nvPr/>
          </p:nvSpPr>
          <p:spPr>
            <a:xfrm>
              <a:off x="3134406" y="5950273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206" name="Google Shape;207;g21bc01ef45b_0_801">
              <a:extLst>
                <a:ext uri="{FF2B5EF4-FFF2-40B4-BE49-F238E27FC236}">
                  <a16:creationId xmlns:a16="http://schemas.microsoft.com/office/drawing/2014/main" id="{DB9E9376-5103-47F5-8AC5-CD0DC6512C4C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5400000">
              <a:off x="4680781" y="6068794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181;g21bc01ef45b_0_801">
              <a:extLst>
                <a:ext uri="{FF2B5EF4-FFF2-40B4-BE49-F238E27FC236}">
                  <a16:creationId xmlns:a16="http://schemas.microsoft.com/office/drawing/2014/main" id="{914121E4-CC5D-4BD0-B6EE-B584E3D3D8CE}"/>
                </a:ext>
              </a:extLst>
            </p:cNvPr>
            <p:cNvSpPr txBox="1"/>
            <p:nvPr/>
          </p:nvSpPr>
          <p:spPr>
            <a:xfrm>
              <a:off x="5238011" y="5950273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229" name="Google Shape;198;g21bc01ef45b_0_801">
              <a:extLst>
                <a:ext uri="{FF2B5EF4-FFF2-40B4-BE49-F238E27FC236}">
                  <a16:creationId xmlns:a16="http://schemas.microsoft.com/office/drawing/2014/main" id="{F79B6B5B-19B9-4A9E-8243-3BA9E65B5E32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61254" y="4832228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199;g21bc01ef45b_0_801">
              <a:extLst>
                <a:ext uri="{FF2B5EF4-FFF2-40B4-BE49-F238E27FC236}">
                  <a16:creationId xmlns:a16="http://schemas.microsoft.com/office/drawing/2014/main" id="{8D0A35F0-4EB1-48E2-92D3-ED9D3F5736C4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71129" y="4832237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00;g21bc01ef45b_0_801">
              <a:extLst>
                <a:ext uri="{FF2B5EF4-FFF2-40B4-BE49-F238E27FC236}">
                  <a16:creationId xmlns:a16="http://schemas.microsoft.com/office/drawing/2014/main" id="{25B4A3CC-B448-4207-AB43-66BB89C5F868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28479" y="5964937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01;g21bc01ef45b_0_801">
              <a:extLst>
                <a:ext uri="{FF2B5EF4-FFF2-40B4-BE49-F238E27FC236}">
                  <a16:creationId xmlns:a16="http://schemas.microsoft.com/office/drawing/2014/main" id="{76184BFA-A923-4FF2-9409-03B047C4F146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547002" y="5964937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02;g21bc01ef45b_0_801">
              <a:extLst>
                <a:ext uri="{FF2B5EF4-FFF2-40B4-BE49-F238E27FC236}">
                  <a16:creationId xmlns:a16="http://schemas.microsoft.com/office/drawing/2014/main" id="{A5BF983D-BD35-42A6-9A4B-5FB3A857E2F0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671379" y="5984187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343C2163-870F-4DBE-8A87-462E626987A0}"/>
              </a:ext>
            </a:extLst>
          </p:cNvPr>
          <p:cNvGrpSpPr/>
          <p:nvPr/>
        </p:nvGrpSpPr>
        <p:grpSpPr>
          <a:xfrm>
            <a:off x="276734" y="7279968"/>
            <a:ext cx="6298571" cy="2226418"/>
            <a:chOff x="276734" y="7279968"/>
            <a:chExt cx="6298571" cy="2226418"/>
          </a:xfrm>
        </p:grpSpPr>
        <p:sp>
          <p:nvSpPr>
            <p:cNvPr id="235" name="Google Shape;185;g21bc01ef45b_0_801">
              <a:extLst>
                <a:ext uri="{FF2B5EF4-FFF2-40B4-BE49-F238E27FC236}">
                  <a16:creationId xmlns:a16="http://schemas.microsoft.com/office/drawing/2014/main" id="{56126AE7-4516-4C33-817C-A3479AFE166B}"/>
                </a:ext>
              </a:extLst>
            </p:cNvPr>
            <p:cNvSpPr/>
            <p:nvPr/>
          </p:nvSpPr>
          <p:spPr>
            <a:xfrm>
              <a:off x="284465" y="7279968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186;g21bc01ef45b_0_801">
              <a:extLst>
                <a:ext uri="{FF2B5EF4-FFF2-40B4-BE49-F238E27FC236}">
                  <a16:creationId xmlns:a16="http://schemas.microsoft.com/office/drawing/2014/main" id="{7B8F1E38-7DA4-49B4-9EC5-F688C59D03F9}"/>
                </a:ext>
              </a:extLst>
            </p:cNvPr>
            <p:cNvSpPr/>
            <p:nvPr/>
          </p:nvSpPr>
          <p:spPr>
            <a:xfrm>
              <a:off x="276734" y="7279969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 Light Punch</a:t>
              </a:r>
              <a:endParaRPr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7" name="Google Shape;197;g21bc01ef45b_0_801">
              <a:extLst>
                <a:ext uri="{FF2B5EF4-FFF2-40B4-BE49-F238E27FC236}">
                  <a16:creationId xmlns:a16="http://schemas.microsoft.com/office/drawing/2014/main" id="{F7C6EBA4-2D1A-4089-ADE7-EED1CFAB5BF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09621" y="7598383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07;g21bc01ef45b_0_801">
              <a:extLst>
                <a:ext uri="{FF2B5EF4-FFF2-40B4-BE49-F238E27FC236}">
                  <a16:creationId xmlns:a16="http://schemas.microsoft.com/office/drawing/2014/main" id="{B9A72E0A-66B9-4671-B2D4-A3F5665A4127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6200000" flipV="1">
              <a:off x="434340" y="7699218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181;g21bc01ef45b_0_801">
              <a:extLst>
                <a:ext uri="{FF2B5EF4-FFF2-40B4-BE49-F238E27FC236}">
                  <a16:creationId xmlns:a16="http://schemas.microsoft.com/office/drawing/2014/main" id="{A181F161-2CB3-4D11-8BE5-5963059A2713}"/>
                </a:ext>
              </a:extLst>
            </p:cNvPr>
            <p:cNvSpPr txBox="1"/>
            <p:nvPr/>
          </p:nvSpPr>
          <p:spPr>
            <a:xfrm>
              <a:off x="991570" y="7580697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sp>
          <p:nvSpPr>
            <p:cNvPr id="240" name="Google Shape;187;g21bc01ef45b_0_801">
              <a:extLst>
                <a:ext uri="{FF2B5EF4-FFF2-40B4-BE49-F238E27FC236}">
                  <a16:creationId xmlns:a16="http://schemas.microsoft.com/office/drawing/2014/main" id="{67209D7F-5BBA-44A0-9FF9-DE591491977B}"/>
                </a:ext>
              </a:extLst>
            </p:cNvPr>
            <p:cNvSpPr/>
            <p:nvPr/>
          </p:nvSpPr>
          <p:spPr>
            <a:xfrm>
              <a:off x="2407716" y="7279968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188;g21bc01ef45b_0_801">
              <a:extLst>
                <a:ext uri="{FF2B5EF4-FFF2-40B4-BE49-F238E27FC236}">
                  <a16:creationId xmlns:a16="http://schemas.microsoft.com/office/drawing/2014/main" id="{00356B42-18BF-4306-A0D9-9F2A0B75CE1D}"/>
                </a:ext>
              </a:extLst>
            </p:cNvPr>
            <p:cNvSpPr/>
            <p:nvPr/>
          </p:nvSpPr>
          <p:spPr>
            <a:xfrm>
              <a:off x="2399985" y="7279969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 Medium Punch</a:t>
              </a:r>
              <a:endParaRPr dirty="0"/>
            </a:p>
          </p:txBody>
        </p:sp>
        <p:sp>
          <p:nvSpPr>
            <p:cNvPr id="242" name="Google Shape;189;g21bc01ef45b_0_801">
              <a:extLst>
                <a:ext uri="{FF2B5EF4-FFF2-40B4-BE49-F238E27FC236}">
                  <a16:creationId xmlns:a16="http://schemas.microsoft.com/office/drawing/2014/main" id="{A75A41B3-2782-404B-AA52-28A66208E77D}"/>
                </a:ext>
              </a:extLst>
            </p:cNvPr>
            <p:cNvSpPr/>
            <p:nvPr/>
          </p:nvSpPr>
          <p:spPr>
            <a:xfrm>
              <a:off x="4523236" y="7279968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190;g21bc01ef45b_0_801">
              <a:extLst>
                <a:ext uri="{FF2B5EF4-FFF2-40B4-BE49-F238E27FC236}">
                  <a16:creationId xmlns:a16="http://schemas.microsoft.com/office/drawing/2014/main" id="{4DCFCCAE-4B8C-4B8B-9779-FB19A1044E94}"/>
                </a:ext>
              </a:extLst>
            </p:cNvPr>
            <p:cNvSpPr/>
            <p:nvPr/>
          </p:nvSpPr>
          <p:spPr>
            <a:xfrm>
              <a:off x="4515505" y="7279969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 Heavy Punch</a:t>
              </a:r>
              <a:endParaRPr dirty="0"/>
            </a:p>
          </p:txBody>
        </p:sp>
        <p:pic>
          <p:nvPicPr>
            <p:cNvPr id="244" name="Google Shape;207;g21bc01ef45b_0_801">
              <a:extLst>
                <a:ext uri="{FF2B5EF4-FFF2-40B4-BE49-F238E27FC236}">
                  <a16:creationId xmlns:a16="http://schemas.microsoft.com/office/drawing/2014/main" id="{16B50359-42E2-4541-9D93-39993D5ED75A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6200000" flipV="1">
              <a:off x="2563528" y="7692880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181;g21bc01ef45b_0_801">
              <a:extLst>
                <a:ext uri="{FF2B5EF4-FFF2-40B4-BE49-F238E27FC236}">
                  <a16:creationId xmlns:a16="http://schemas.microsoft.com/office/drawing/2014/main" id="{D078CBBB-B5F2-4C04-A1B0-33639D4A3DBD}"/>
                </a:ext>
              </a:extLst>
            </p:cNvPr>
            <p:cNvSpPr txBox="1"/>
            <p:nvPr/>
          </p:nvSpPr>
          <p:spPr>
            <a:xfrm>
              <a:off x="3120758" y="7574359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246" name="Google Shape;207;g21bc01ef45b_0_801">
              <a:extLst>
                <a:ext uri="{FF2B5EF4-FFF2-40B4-BE49-F238E27FC236}">
                  <a16:creationId xmlns:a16="http://schemas.microsoft.com/office/drawing/2014/main" id="{A44920CA-9D74-406F-A814-8AE29E4D7DC0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6200000" flipV="1">
              <a:off x="4667133" y="7692880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Google Shape;181;g21bc01ef45b_0_801">
              <a:extLst>
                <a:ext uri="{FF2B5EF4-FFF2-40B4-BE49-F238E27FC236}">
                  <a16:creationId xmlns:a16="http://schemas.microsoft.com/office/drawing/2014/main" id="{819054A5-F79E-4979-ABD5-A7E17B6AC497}"/>
                </a:ext>
              </a:extLst>
            </p:cNvPr>
            <p:cNvSpPr txBox="1"/>
            <p:nvPr/>
          </p:nvSpPr>
          <p:spPr>
            <a:xfrm>
              <a:off x="5224363" y="7574359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sp>
          <p:nvSpPr>
            <p:cNvPr id="248" name="Google Shape;185;g21bc01ef45b_0_801">
              <a:extLst>
                <a:ext uri="{FF2B5EF4-FFF2-40B4-BE49-F238E27FC236}">
                  <a16:creationId xmlns:a16="http://schemas.microsoft.com/office/drawing/2014/main" id="{5C7A2E04-7690-4A01-BF13-8FF6A6DD65C1}"/>
                </a:ext>
              </a:extLst>
            </p:cNvPr>
            <p:cNvSpPr/>
            <p:nvPr/>
          </p:nvSpPr>
          <p:spPr>
            <a:xfrm>
              <a:off x="284465" y="842638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186;g21bc01ef45b_0_801">
              <a:extLst>
                <a:ext uri="{FF2B5EF4-FFF2-40B4-BE49-F238E27FC236}">
                  <a16:creationId xmlns:a16="http://schemas.microsoft.com/office/drawing/2014/main" id="{54A2B133-D5DA-4A07-9C53-F3134827B5B6}"/>
                </a:ext>
              </a:extLst>
            </p:cNvPr>
            <p:cNvSpPr/>
            <p:nvPr/>
          </p:nvSpPr>
          <p:spPr>
            <a:xfrm>
              <a:off x="276734" y="842638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 Light Punch</a:t>
              </a:r>
              <a:endParaRPr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0" name="Google Shape;207;g21bc01ef45b_0_801">
              <a:extLst>
                <a:ext uri="{FF2B5EF4-FFF2-40B4-BE49-F238E27FC236}">
                  <a16:creationId xmlns:a16="http://schemas.microsoft.com/office/drawing/2014/main" id="{25EAE06C-BE75-4DD5-AB73-59BB4E984D10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6200000" flipV="1">
              <a:off x="434340" y="8845636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181;g21bc01ef45b_0_801">
              <a:extLst>
                <a:ext uri="{FF2B5EF4-FFF2-40B4-BE49-F238E27FC236}">
                  <a16:creationId xmlns:a16="http://schemas.microsoft.com/office/drawing/2014/main" id="{E35BD309-FAAE-41E1-B4DB-6D876C33C7EE}"/>
                </a:ext>
              </a:extLst>
            </p:cNvPr>
            <p:cNvSpPr txBox="1"/>
            <p:nvPr/>
          </p:nvSpPr>
          <p:spPr>
            <a:xfrm>
              <a:off x="991570" y="8727115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sp>
          <p:nvSpPr>
            <p:cNvPr id="252" name="Google Shape;187;g21bc01ef45b_0_801">
              <a:extLst>
                <a:ext uri="{FF2B5EF4-FFF2-40B4-BE49-F238E27FC236}">
                  <a16:creationId xmlns:a16="http://schemas.microsoft.com/office/drawing/2014/main" id="{00AFF5FF-A7C5-439C-8BE0-4D4EBBFA6BC0}"/>
                </a:ext>
              </a:extLst>
            </p:cNvPr>
            <p:cNvSpPr/>
            <p:nvPr/>
          </p:nvSpPr>
          <p:spPr>
            <a:xfrm>
              <a:off x="2407716" y="842638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188;g21bc01ef45b_0_801">
              <a:extLst>
                <a:ext uri="{FF2B5EF4-FFF2-40B4-BE49-F238E27FC236}">
                  <a16:creationId xmlns:a16="http://schemas.microsoft.com/office/drawing/2014/main" id="{2E29A9EF-B4F0-49D6-A9E9-41D46DD46F7D}"/>
                </a:ext>
              </a:extLst>
            </p:cNvPr>
            <p:cNvSpPr/>
            <p:nvPr/>
          </p:nvSpPr>
          <p:spPr>
            <a:xfrm>
              <a:off x="2399985" y="842638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 Medium Punch</a:t>
              </a:r>
              <a:endParaRPr dirty="0"/>
            </a:p>
          </p:txBody>
        </p:sp>
        <p:sp>
          <p:nvSpPr>
            <p:cNvPr id="254" name="Google Shape;189;g21bc01ef45b_0_801">
              <a:extLst>
                <a:ext uri="{FF2B5EF4-FFF2-40B4-BE49-F238E27FC236}">
                  <a16:creationId xmlns:a16="http://schemas.microsoft.com/office/drawing/2014/main" id="{A4E12A47-CC3E-4E4F-BF43-794FDE18222E}"/>
                </a:ext>
              </a:extLst>
            </p:cNvPr>
            <p:cNvSpPr/>
            <p:nvPr/>
          </p:nvSpPr>
          <p:spPr>
            <a:xfrm>
              <a:off x="4523236" y="842638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190;g21bc01ef45b_0_801">
              <a:extLst>
                <a:ext uri="{FF2B5EF4-FFF2-40B4-BE49-F238E27FC236}">
                  <a16:creationId xmlns:a16="http://schemas.microsoft.com/office/drawing/2014/main" id="{EF167BFB-B515-4814-A7C8-FB5416106F0C}"/>
                </a:ext>
              </a:extLst>
            </p:cNvPr>
            <p:cNvSpPr/>
            <p:nvPr/>
          </p:nvSpPr>
          <p:spPr>
            <a:xfrm>
              <a:off x="4515505" y="842638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 Heavy Punch</a:t>
              </a:r>
              <a:endParaRPr dirty="0"/>
            </a:p>
          </p:txBody>
        </p:sp>
        <p:pic>
          <p:nvPicPr>
            <p:cNvPr id="256" name="Google Shape;207;g21bc01ef45b_0_801">
              <a:extLst>
                <a:ext uri="{FF2B5EF4-FFF2-40B4-BE49-F238E27FC236}">
                  <a16:creationId xmlns:a16="http://schemas.microsoft.com/office/drawing/2014/main" id="{A5D7F856-6AE6-4212-AF04-72B9BEE11AC7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6200000" flipV="1">
              <a:off x="2563528" y="8839298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" name="Google Shape;181;g21bc01ef45b_0_801">
              <a:extLst>
                <a:ext uri="{FF2B5EF4-FFF2-40B4-BE49-F238E27FC236}">
                  <a16:creationId xmlns:a16="http://schemas.microsoft.com/office/drawing/2014/main" id="{904B5782-8E45-44D7-B73D-FF09BDA9121D}"/>
                </a:ext>
              </a:extLst>
            </p:cNvPr>
            <p:cNvSpPr txBox="1"/>
            <p:nvPr/>
          </p:nvSpPr>
          <p:spPr>
            <a:xfrm>
              <a:off x="3120758" y="8720777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258" name="Google Shape;207;g21bc01ef45b_0_801">
              <a:extLst>
                <a:ext uri="{FF2B5EF4-FFF2-40B4-BE49-F238E27FC236}">
                  <a16:creationId xmlns:a16="http://schemas.microsoft.com/office/drawing/2014/main" id="{0C2ED457-D9B6-4D4C-9A67-9DC0A968EC29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6200000" flipV="1">
              <a:off x="4667133" y="8839298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Google Shape;181;g21bc01ef45b_0_801">
              <a:extLst>
                <a:ext uri="{FF2B5EF4-FFF2-40B4-BE49-F238E27FC236}">
                  <a16:creationId xmlns:a16="http://schemas.microsoft.com/office/drawing/2014/main" id="{A28F332D-FBDD-4021-903E-B76226F5D3C2}"/>
                </a:ext>
              </a:extLst>
            </p:cNvPr>
            <p:cNvSpPr txBox="1"/>
            <p:nvPr/>
          </p:nvSpPr>
          <p:spPr>
            <a:xfrm>
              <a:off x="5224363" y="8720777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260" name="Google Shape;198;g21bc01ef45b_0_801">
              <a:extLst>
                <a:ext uri="{FF2B5EF4-FFF2-40B4-BE49-F238E27FC236}">
                  <a16:creationId xmlns:a16="http://schemas.microsoft.com/office/drawing/2014/main" id="{A20A85B1-111D-4A5D-8E6A-270FB188D70E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47606" y="7602732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199;g21bc01ef45b_0_801">
              <a:extLst>
                <a:ext uri="{FF2B5EF4-FFF2-40B4-BE49-F238E27FC236}">
                  <a16:creationId xmlns:a16="http://schemas.microsoft.com/office/drawing/2014/main" id="{E69350F0-4EDD-425C-A388-FFCE60C2964E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57481" y="7602741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00;g21bc01ef45b_0_801">
              <a:extLst>
                <a:ext uri="{FF2B5EF4-FFF2-40B4-BE49-F238E27FC236}">
                  <a16:creationId xmlns:a16="http://schemas.microsoft.com/office/drawing/2014/main" id="{7DDA877C-66A6-4EDE-9E82-CADFCA46F10A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14831" y="8735441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01;g21bc01ef45b_0_801">
              <a:extLst>
                <a:ext uri="{FF2B5EF4-FFF2-40B4-BE49-F238E27FC236}">
                  <a16:creationId xmlns:a16="http://schemas.microsoft.com/office/drawing/2014/main" id="{A188B54D-DD3E-4A21-94AA-C0C506AAE6A3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533354" y="8735441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02;g21bc01ef45b_0_801">
              <a:extLst>
                <a:ext uri="{FF2B5EF4-FFF2-40B4-BE49-F238E27FC236}">
                  <a16:creationId xmlns:a16="http://schemas.microsoft.com/office/drawing/2014/main" id="{16A63B15-F4D8-4E7D-BF1E-EB19147B540A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657731" y="8754691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17000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1bc3c53028_0_41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21bc3c53028_0_41"/>
          <p:cNvSpPr txBox="1"/>
          <p:nvPr/>
        </p:nvSpPr>
        <p:spPr>
          <a:xfrm>
            <a:off x="379915" y="918697"/>
            <a:ext cx="6119400" cy="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3.4. Basic Movement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dk1"/>
                </a:solidFill>
              </a:rPr>
              <a:t>Stage </a:t>
            </a:r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Characters have two stage states, Grounded and </a:t>
            </a:r>
            <a:r>
              <a:rPr lang="en-US" dirty="0">
                <a:solidFill>
                  <a:schemeClr val="dk1"/>
                </a:solidFill>
              </a:rPr>
              <a:t>Airborne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depending on whether they are on the surface or not.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21bc3c53028_0_41"/>
          <p:cNvSpPr txBox="1"/>
          <p:nvPr/>
        </p:nvSpPr>
        <p:spPr>
          <a:xfrm>
            <a:off x="382219" y="3581604"/>
            <a:ext cx="61194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Neutral: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When Grounded, the characters are always facing the opponent and automatically turn in their direction.</a:t>
            </a:r>
            <a:endParaRPr dirty="0"/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Horizontal Movement: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Characters can move forward and backwards.</a:t>
            </a:r>
            <a:r>
              <a:rPr lang="en-US" dirty="0">
                <a:solidFill>
                  <a:schemeClr val="dk1"/>
                </a:solidFill>
              </a:rPr>
              <a:t> The velocity changes depending on the direction.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1C3896E0-AE14-4D2E-B516-1BAD1840077D}"/>
              </a:ext>
            </a:extLst>
          </p:cNvPr>
          <p:cNvGrpSpPr/>
          <p:nvPr/>
        </p:nvGrpSpPr>
        <p:grpSpPr>
          <a:xfrm>
            <a:off x="881229" y="1824906"/>
            <a:ext cx="5097461" cy="1756723"/>
            <a:chOff x="1138070" y="1824906"/>
            <a:chExt cx="5097461" cy="1756723"/>
          </a:xfrm>
        </p:grpSpPr>
        <p:sp>
          <p:nvSpPr>
            <p:cNvPr id="298" name="Google Shape;298;g21bc3c53028_0_41"/>
            <p:cNvSpPr/>
            <p:nvPr/>
          </p:nvSpPr>
          <p:spPr>
            <a:xfrm>
              <a:off x="3752314" y="3330604"/>
              <a:ext cx="2483217" cy="251025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2" name="Google Shape;302;g21bc3c53028_0_41"/>
            <p:cNvGrpSpPr/>
            <p:nvPr/>
          </p:nvGrpSpPr>
          <p:grpSpPr>
            <a:xfrm rot="10800000" flipH="1">
              <a:off x="3756588" y="1829275"/>
              <a:ext cx="1462502" cy="306778"/>
              <a:chOff x="379629" y="4144280"/>
              <a:chExt cx="1760566" cy="369300"/>
            </a:xfrm>
          </p:grpSpPr>
          <p:sp>
            <p:nvSpPr>
              <p:cNvPr id="303" name="Google Shape;303;g21bc3c53028_0_41"/>
              <p:cNvSpPr/>
              <p:nvPr/>
            </p:nvSpPr>
            <p:spPr>
              <a:xfrm rot="10800000" flipH="1">
                <a:off x="379629" y="4144280"/>
                <a:ext cx="1229700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Airborne</a:t>
                </a: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g21bc3c53028_0_41"/>
              <p:cNvSpPr/>
              <p:nvPr/>
            </p:nvSpPr>
            <p:spPr>
              <a:xfrm>
                <a:off x="1600195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5" name="Google Shape;305;g21bc3c53028_0_41"/>
            <p:cNvSpPr/>
            <p:nvPr/>
          </p:nvSpPr>
          <p:spPr>
            <a:xfrm>
              <a:off x="1138070" y="3326754"/>
              <a:ext cx="24783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g21bc3c53028_0_41"/>
            <p:cNvSpPr/>
            <p:nvPr/>
          </p:nvSpPr>
          <p:spPr>
            <a:xfrm>
              <a:off x="1138070" y="1826866"/>
              <a:ext cx="2481300" cy="17421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7" name="Google Shape;307;g21bc3c53028_0_41"/>
            <p:cNvGrpSpPr/>
            <p:nvPr/>
          </p:nvGrpSpPr>
          <p:grpSpPr>
            <a:xfrm rot="10800000" flipH="1">
              <a:off x="1145873" y="1829275"/>
              <a:ext cx="1588207" cy="306778"/>
              <a:chOff x="379629" y="4144280"/>
              <a:chExt cx="1760566" cy="369300"/>
            </a:xfrm>
          </p:grpSpPr>
          <p:sp>
            <p:nvSpPr>
              <p:cNvPr id="308" name="Google Shape;308;g21bc3c53028_0_41"/>
              <p:cNvSpPr/>
              <p:nvPr/>
            </p:nvSpPr>
            <p:spPr>
              <a:xfrm rot="10800000" flipH="1">
                <a:off x="379629" y="4144280"/>
                <a:ext cx="1238700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Grounded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g21bc3c53028_0_41"/>
              <p:cNvSpPr/>
              <p:nvPr/>
            </p:nvSpPr>
            <p:spPr>
              <a:xfrm>
                <a:off x="1600195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10" name="Google Shape;310;g21bc3c53028_0_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32495" y="2403796"/>
              <a:ext cx="703208" cy="10015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g21bc3c53028_0_4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76964" y="2177791"/>
              <a:ext cx="616497" cy="9247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" name="Google Shape;312;g21bc3c53028_0_41"/>
            <p:cNvSpPr/>
            <p:nvPr/>
          </p:nvSpPr>
          <p:spPr>
            <a:xfrm>
              <a:off x="3748441" y="1824906"/>
              <a:ext cx="2481300" cy="17442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3" name="Google Shape;313;g21bc3c53028_0_41"/>
          <p:cNvGrpSpPr/>
          <p:nvPr/>
        </p:nvGrpSpPr>
        <p:grpSpPr>
          <a:xfrm>
            <a:off x="893525" y="5059727"/>
            <a:ext cx="5083589" cy="1618294"/>
            <a:chOff x="939067" y="5747595"/>
            <a:chExt cx="5541300" cy="1764000"/>
          </a:xfrm>
        </p:grpSpPr>
        <p:cxnSp>
          <p:nvCxnSpPr>
            <p:cNvPr id="314" name="Google Shape;314;g21bc3c53028_0_41"/>
            <p:cNvCxnSpPr/>
            <p:nvPr/>
          </p:nvCxnSpPr>
          <p:spPr>
            <a:xfrm>
              <a:off x="2670632" y="6665588"/>
              <a:ext cx="2216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15" name="Google Shape;315;g21bc3c53028_0_41"/>
            <p:cNvSpPr/>
            <p:nvPr/>
          </p:nvSpPr>
          <p:spPr>
            <a:xfrm>
              <a:off x="939067" y="7238562"/>
              <a:ext cx="5541300" cy="2688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g21bc3c53028_0_41"/>
            <p:cNvSpPr/>
            <p:nvPr/>
          </p:nvSpPr>
          <p:spPr>
            <a:xfrm>
              <a:off x="939067" y="5747595"/>
              <a:ext cx="5541300" cy="17640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7" name="Google Shape;317;g21bc3c53028_0_41"/>
            <p:cNvGrpSpPr/>
            <p:nvPr/>
          </p:nvGrpSpPr>
          <p:grpSpPr>
            <a:xfrm rot="10800000" flipH="1">
              <a:off x="947580" y="5750023"/>
              <a:ext cx="1723066" cy="334401"/>
              <a:chOff x="379629" y="4144280"/>
              <a:chExt cx="1760566" cy="369300"/>
            </a:xfrm>
          </p:grpSpPr>
          <p:sp>
            <p:nvSpPr>
              <p:cNvPr id="318" name="Google Shape;318;g21bc3c53028_0_41"/>
              <p:cNvSpPr/>
              <p:nvPr/>
            </p:nvSpPr>
            <p:spPr>
              <a:xfrm rot="10800000" flipH="1">
                <a:off x="379629" y="4144280"/>
                <a:ext cx="1229700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Grounded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g21bc3c53028_0_41"/>
              <p:cNvSpPr/>
              <p:nvPr/>
            </p:nvSpPr>
            <p:spPr>
              <a:xfrm>
                <a:off x="1600195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20" name="Google Shape;320;g21bc3c53028_0_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21709" y="6195397"/>
              <a:ext cx="766490" cy="109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g21bc3c53028_0_4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951" y="6195396"/>
              <a:ext cx="781405" cy="109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g21bc3c53028_0_4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80241" y="6198570"/>
              <a:ext cx="705559" cy="10756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3" name="Google Shape;323;g21bc3c53028_0_41"/>
          <p:cNvSpPr txBox="1"/>
          <p:nvPr/>
        </p:nvSpPr>
        <p:spPr>
          <a:xfrm>
            <a:off x="379915" y="6725081"/>
            <a:ext cx="61194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u="sng" dirty="0">
              <a:solidFill>
                <a:schemeClr val="dk1"/>
              </a:solidFill>
            </a:endParaRPr>
          </a:p>
          <a:p>
            <a:pPr marL="457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u="sng" dirty="0">
                <a:solidFill>
                  <a:schemeClr val="dk1"/>
                </a:solidFill>
              </a:rPr>
              <a:t>Crouch:</a:t>
            </a:r>
            <a:r>
              <a:rPr lang="en-US" dirty="0">
                <a:solidFill>
                  <a:schemeClr val="dk1"/>
                </a:solidFill>
              </a:rPr>
              <a:t> Characters can crouch in the ground, stops his movement, reduces the hitbox and gives him access to other moves.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44FC8F89-01E3-4FEA-833A-68846E12A7DE}"/>
              </a:ext>
            </a:extLst>
          </p:cNvPr>
          <p:cNvGrpSpPr/>
          <p:nvPr/>
        </p:nvGrpSpPr>
        <p:grpSpPr>
          <a:xfrm>
            <a:off x="2193492" y="7547975"/>
            <a:ext cx="2481300" cy="1742288"/>
            <a:chOff x="2193492" y="7538247"/>
            <a:chExt cx="2481300" cy="1742288"/>
          </a:xfrm>
        </p:grpSpPr>
        <p:sp>
          <p:nvSpPr>
            <p:cNvPr id="47" name="Google Shape;305;g21bc3c53028_0_41">
              <a:extLst>
                <a:ext uri="{FF2B5EF4-FFF2-40B4-BE49-F238E27FC236}">
                  <a16:creationId xmlns:a16="http://schemas.microsoft.com/office/drawing/2014/main" id="{0DA458D2-27D9-4066-95B0-F55F132CBD51}"/>
                </a:ext>
              </a:extLst>
            </p:cNvPr>
            <p:cNvSpPr/>
            <p:nvPr/>
          </p:nvSpPr>
          <p:spPr>
            <a:xfrm>
              <a:off x="2193492" y="9038135"/>
              <a:ext cx="24783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06;g21bc3c53028_0_41">
              <a:extLst>
                <a:ext uri="{FF2B5EF4-FFF2-40B4-BE49-F238E27FC236}">
                  <a16:creationId xmlns:a16="http://schemas.microsoft.com/office/drawing/2014/main" id="{247B2A99-A502-4E2E-ADC6-541428DE3E47}"/>
                </a:ext>
              </a:extLst>
            </p:cNvPr>
            <p:cNvSpPr/>
            <p:nvPr/>
          </p:nvSpPr>
          <p:spPr>
            <a:xfrm>
              <a:off x="2193492" y="7538247"/>
              <a:ext cx="2481300" cy="17421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" name="Google Shape;307;g21bc3c53028_0_41">
              <a:extLst>
                <a:ext uri="{FF2B5EF4-FFF2-40B4-BE49-F238E27FC236}">
                  <a16:creationId xmlns:a16="http://schemas.microsoft.com/office/drawing/2014/main" id="{DC9105B4-5796-4EA5-995F-FBBBACFEF096}"/>
                </a:ext>
              </a:extLst>
            </p:cNvPr>
            <p:cNvGrpSpPr/>
            <p:nvPr/>
          </p:nvGrpSpPr>
          <p:grpSpPr>
            <a:xfrm rot="10800000" flipH="1">
              <a:off x="2201295" y="7540656"/>
              <a:ext cx="1588207" cy="306778"/>
              <a:chOff x="379629" y="4144280"/>
              <a:chExt cx="1760566" cy="369300"/>
            </a:xfrm>
          </p:grpSpPr>
          <p:sp>
            <p:nvSpPr>
              <p:cNvPr id="50" name="Google Shape;308;g21bc3c53028_0_41">
                <a:extLst>
                  <a:ext uri="{FF2B5EF4-FFF2-40B4-BE49-F238E27FC236}">
                    <a16:creationId xmlns:a16="http://schemas.microsoft.com/office/drawing/2014/main" id="{667715F4-4035-47EF-AFF0-5C566C9D3B15}"/>
                  </a:ext>
                </a:extLst>
              </p:cNvPr>
              <p:cNvSpPr/>
              <p:nvPr/>
            </p:nvSpPr>
            <p:spPr>
              <a:xfrm rot="10800000" flipH="1">
                <a:off x="379629" y="4144280"/>
                <a:ext cx="1238700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Grounded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309;g21bc3c53028_0_41">
                <a:extLst>
                  <a:ext uri="{FF2B5EF4-FFF2-40B4-BE49-F238E27FC236}">
                    <a16:creationId xmlns:a16="http://schemas.microsoft.com/office/drawing/2014/main" id="{9260FD7A-08FF-4388-9E2F-241017F197E0}"/>
                  </a:ext>
                </a:extLst>
              </p:cNvPr>
              <p:cNvSpPr/>
              <p:nvPr/>
            </p:nvSpPr>
            <p:spPr>
              <a:xfrm>
                <a:off x="1600195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A8CA99F2-A5A8-45E6-9AA2-C96FA9174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09061" y="8403362"/>
              <a:ext cx="638623" cy="680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305;g21bc3c53028_0_41">
            <a:extLst>
              <a:ext uri="{FF2B5EF4-FFF2-40B4-BE49-F238E27FC236}">
                <a16:creationId xmlns:a16="http://schemas.microsoft.com/office/drawing/2014/main" id="{00B1E22C-A0B5-4903-9AC0-84C259EC4614}"/>
              </a:ext>
            </a:extLst>
          </p:cNvPr>
          <p:cNvSpPr/>
          <p:nvPr/>
        </p:nvSpPr>
        <p:spPr>
          <a:xfrm>
            <a:off x="4518802" y="6272135"/>
            <a:ext cx="2065648" cy="242400"/>
          </a:xfrm>
          <a:prstGeom prst="rect">
            <a:avLst/>
          </a:prstGeom>
          <a:solidFill>
            <a:schemeClr val="accent2">
              <a:alpha val="2471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305;g21bc3c53028_0_41">
            <a:extLst>
              <a:ext uri="{FF2B5EF4-FFF2-40B4-BE49-F238E27FC236}">
                <a16:creationId xmlns:a16="http://schemas.microsoft.com/office/drawing/2014/main" id="{6EC72889-8B5A-48ED-B1FA-6C79329C122B}"/>
              </a:ext>
            </a:extLst>
          </p:cNvPr>
          <p:cNvSpPr/>
          <p:nvPr/>
        </p:nvSpPr>
        <p:spPr>
          <a:xfrm>
            <a:off x="2404305" y="6261272"/>
            <a:ext cx="2052000" cy="242400"/>
          </a:xfrm>
          <a:prstGeom prst="rect">
            <a:avLst/>
          </a:prstGeom>
          <a:solidFill>
            <a:schemeClr val="accent2">
              <a:alpha val="2471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305;g21bc3c53028_0_41">
            <a:extLst>
              <a:ext uri="{FF2B5EF4-FFF2-40B4-BE49-F238E27FC236}">
                <a16:creationId xmlns:a16="http://schemas.microsoft.com/office/drawing/2014/main" id="{BE33D4E4-2699-4B1A-82C1-3BA0F684E41B}"/>
              </a:ext>
            </a:extLst>
          </p:cNvPr>
          <p:cNvSpPr/>
          <p:nvPr/>
        </p:nvSpPr>
        <p:spPr>
          <a:xfrm>
            <a:off x="282764" y="6261272"/>
            <a:ext cx="2052000" cy="242400"/>
          </a:xfrm>
          <a:prstGeom prst="rect">
            <a:avLst/>
          </a:prstGeom>
          <a:solidFill>
            <a:schemeClr val="accent2">
              <a:alpha val="2471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21bc3c53028_0_129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300;g21bc3c53028_0_41">
            <a:extLst>
              <a:ext uri="{FF2B5EF4-FFF2-40B4-BE49-F238E27FC236}">
                <a16:creationId xmlns:a16="http://schemas.microsoft.com/office/drawing/2014/main" id="{837E0CEF-FD2A-4FF3-B2E4-8BACB82CE0AD}"/>
              </a:ext>
            </a:extLst>
          </p:cNvPr>
          <p:cNvSpPr txBox="1"/>
          <p:nvPr/>
        </p:nvSpPr>
        <p:spPr>
          <a:xfrm>
            <a:off x="379915" y="918697"/>
            <a:ext cx="6119400" cy="1207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3.6. </a:t>
            </a:r>
            <a:r>
              <a:rPr lang="en-US" sz="1600" b="1" dirty="0">
                <a:solidFill>
                  <a:schemeClr val="dk1"/>
                </a:solidFill>
              </a:rPr>
              <a:t>Attacks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algn="just">
              <a:spcBef>
                <a:spcPts val="800"/>
              </a:spcBef>
            </a:pPr>
            <a:r>
              <a:rPr lang="en-US" dirty="0">
                <a:solidFill>
                  <a:schemeClr val="dk1"/>
                </a:solidFill>
              </a:rPr>
              <a:t>Every character has a base moveset of six buttons, divided by two standards. </a:t>
            </a:r>
          </a:p>
          <a:p>
            <a:pPr marL="457200" lvl="1" algn="just">
              <a:spcBef>
                <a:spcPts val="800"/>
              </a:spcBef>
            </a:pPr>
            <a:r>
              <a:rPr lang="en-US" u="sng" dirty="0">
                <a:solidFill>
                  <a:schemeClr val="dk1"/>
                </a:solidFill>
              </a:rPr>
              <a:t>Type of Attack:</a:t>
            </a:r>
            <a:r>
              <a:rPr lang="en-US" dirty="0">
                <a:solidFill>
                  <a:schemeClr val="dk1"/>
                </a:solidFill>
              </a:rPr>
              <a:t> The part of the body the character is using. 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C23FC30-4B4F-4F6B-8E83-C8B022BA51ED}"/>
              </a:ext>
            </a:extLst>
          </p:cNvPr>
          <p:cNvGrpSpPr/>
          <p:nvPr/>
        </p:nvGrpSpPr>
        <p:grpSpPr>
          <a:xfrm>
            <a:off x="881229" y="2193396"/>
            <a:ext cx="5091671" cy="1756723"/>
            <a:chOff x="881229" y="3148744"/>
            <a:chExt cx="5091671" cy="1756723"/>
          </a:xfrm>
        </p:grpSpPr>
        <p:sp>
          <p:nvSpPr>
            <p:cNvPr id="58" name="Google Shape;298;g21bc3c53028_0_41">
              <a:extLst>
                <a:ext uri="{FF2B5EF4-FFF2-40B4-BE49-F238E27FC236}">
                  <a16:creationId xmlns:a16="http://schemas.microsoft.com/office/drawing/2014/main" id="{AA0884C5-496C-4711-AECB-89A54C9A323D}"/>
                </a:ext>
              </a:extLst>
            </p:cNvPr>
            <p:cNvSpPr/>
            <p:nvPr/>
          </p:nvSpPr>
          <p:spPr>
            <a:xfrm>
              <a:off x="3491842" y="4663067"/>
              <a:ext cx="24732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" name="Google Shape;302;g21bc3c53028_0_41">
              <a:extLst>
                <a:ext uri="{FF2B5EF4-FFF2-40B4-BE49-F238E27FC236}">
                  <a16:creationId xmlns:a16="http://schemas.microsoft.com/office/drawing/2014/main" id="{261B29B6-04BF-40A0-999A-B1BD3700AB98}"/>
                </a:ext>
              </a:extLst>
            </p:cNvPr>
            <p:cNvGrpSpPr/>
            <p:nvPr/>
          </p:nvGrpSpPr>
          <p:grpSpPr>
            <a:xfrm rot="10800000" flipH="1">
              <a:off x="3499747" y="3153113"/>
              <a:ext cx="1639894" cy="306778"/>
              <a:chOff x="379629" y="4144280"/>
              <a:chExt cx="1974111" cy="369300"/>
            </a:xfrm>
          </p:grpSpPr>
          <p:sp>
            <p:nvSpPr>
              <p:cNvPr id="68" name="Google Shape;303;g21bc3c53028_0_41">
                <a:extLst>
                  <a:ext uri="{FF2B5EF4-FFF2-40B4-BE49-F238E27FC236}">
                    <a16:creationId xmlns:a16="http://schemas.microsoft.com/office/drawing/2014/main" id="{0DB99480-9E54-4124-9844-D2CCD2C3981A}"/>
                  </a:ext>
                </a:extLst>
              </p:cNvPr>
              <p:cNvSpPr/>
              <p:nvPr/>
            </p:nvSpPr>
            <p:spPr>
              <a:xfrm rot="10800000" flipH="1">
                <a:off x="379629" y="4144280"/>
                <a:ext cx="1434111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Kick Attack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304;g21bc3c53028_0_41">
                <a:extLst>
                  <a:ext uri="{FF2B5EF4-FFF2-40B4-BE49-F238E27FC236}">
                    <a16:creationId xmlns:a16="http://schemas.microsoft.com/office/drawing/2014/main" id="{7A9E06C9-66FB-481A-A49E-901114677A55}"/>
                  </a:ext>
                </a:extLst>
              </p:cNvPr>
              <p:cNvSpPr/>
              <p:nvPr/>
            </p:nvSpPr>
            <p:spPr>
              <a:xfrm>
                <a:off x="1813740" y="4144280"/>
                <a:ext cx="540000" cy="359999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" name="Google Shape;305;g21bc3c53028_0_41">
              <a:extLst>
                <a:ext uri="{FF2B5EF4-FFF2-40B4-BE49-F238E27FC236}">
                  <a16:creationId xmlns:a16="http://schemas.microsoft.com/office/drawing/2014/main" id="{E8D294B8-B9EF-42C9-961A-8479D56A137B}"/>
                </a:ext>
              </a:extLst>
            </p:cNvPr>
            <p:cNvSpPr/>
            <p:nvPr/>
          </p:nvSpPr>
          <p:spPr>
            <a:xfrm>
              <a:off x="881229" y="4650592"/>
              <a:ext cx="24783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06;g21bc3c53028_0_41">
              <a:extLst>
                <a:ext uri="{FF2B5EF4-FFF2-40B4-BE49-F238E27FC236}">
                  <a16:creationId xmlns:a16="http://schemas.microsoft.com/office/drawing/2014/main" id="{2FDA5A20-F6C9-46C1-89CF-923660EDB967}"/>
                </a:ext>
              </a:extLst>
            </p:cNvPr>
            <p:cNvSpPr/>
            <p:nvPr/>
          </p:nvSpPr>
          <p:spPr>
            <a:xfrm>
              <a:off x="881229" y="3150704"/>
              <a:ext cx="2481300" cy="17421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" name="Google Shape;307;g21bc3c53028_0_41">
              <a:extLst>
                <a:ext uri="{FF2B5EF4-FFF2-40B4-BE49-F238E27FC236}">
                  <a16:creationId xmlns:a16="http://schemas.microsoft.com/office/drawing/2014/main" id="{49E8499A-F607-4AB3-A9F8-38246AD8B1E0}"/>
                </a:ext>
              </a:extLst>
            </p:cNvPr>
            <p:cNvGrpSpPr/>
            <p:nvPr/>
          </p:nvGrpSpPr>
          <p:grpSpPr>
            <a:xfrm rot="10800000" flipH="1">
              <a:off x="889032" y="3153113"/>
              <a:ext cx="1907796" cy="310782"/>
              <a:chOff x="379629" y="4139460"/>
              <a:chExt cx="2114838" cy="374120"/>
            </a:xfrm>
          </p:grpSpPr>
          <p:sp>
            <p:nvSpPr>
              <p:cNvPr id="66" name="Google Shape;308;g21bc3c53028_0_41">
                <a:extLst>
                  <a:ext uri="{FF2B5EF4-FFF2-40B4-BE49-F238E27FC236}">
                    <a16:creationId xmlns:a16="http://schemas.microsoft.com/office/drawing/2014/main" id="{76793837-51CE-48E7-BE73-75E04863FC58}"/>
                  </a:ext>
                </a:extLst>
              </p:cNvPr>
              <p:cNvSpPr/>
              <p:nvPr/>
            </p:nvSpPr>
            <p:spPr>
              <a:xfrm rot="10800000" flipH="1">
                <a:off x="379629" y="4144280"/>
                <a:ext cx="1580249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Punch Attack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309;g21bc3c53028_0_41">
                <a:extLst>
                  <a:ext uri="{FF2B5EF4-FFF2-40B4-BE49-F238E27FC236}">
                    <a16:creationId xmlns:a16="http://schemas.microsoft.com/office/drawing/2014/main" id="{134E3D3C-E1A7-4995-A544-62D505D3789B}"/>
                  </a:ext>
                </a:extLst>
              </p:cNvPr>
              <p:cNvSpPr/>
              <p:nvPr/>
            </p:nvSpPr>
            <p:spPr>
              <a:xfrm>
                <a:off x="1954467" y="4139460"/>
                <a:ext cx="540000" cy="359999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" name="Google Shape;312;g21bc3c53028_0_41">
              <a:extLst>
                <a:ext uri="{FF2B5EF4-FFF2-40B4-BE49-F238E27FC236}">
                  <a16:creationId xmlns:a16="http://schemas.microsoft.com/office/drawing/2014/main" id="{AC6406F8-E377-4B1F-9E79-D6A369C73AF2}"/>
                </a:ext>
              </a:extLst>
            </p:cNvPr>
            <p:cNvSpPr/>
            <p:nvPr/>
          </p:nvSpPr>
          <p:spPr>
            <a:xfrm>
              <a:off x="3491600" y="3148744"/>
              <a:ext cx="2481300" cy="17442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0" name="Imagen 69">
              <a:extLst>
                <a:ext uri="{FF2B5EF4-FFF2-40B4-BE49-F238E27FC236}">
                  <a16:creationId xmlns:a16="http://schemas.microsoft.com/office/drawing/2014/main" id="{FA17D60E-0F54-4E3F-B727-19D49DA18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9466" y="3729073"/>
              <a:ext cx="1041865" cy="970364"/>
            </a:xfrm>
            <a:prstGeom prst="rect">
              <a:avLst/>
            </a:prstGeom>
          </p:spPr>
        </p:pic>
        <p:pic>
          <p:nvPicPr>
            <p:cNvPr id="71" name="Imagen 70">
              <a:extLst>
                <a:ext uri="{FF2B5EF4-FFF2-40B4-BE49-F238E27FC236}">
                  <a16:creationId xmlns:a16="http://schemas.microsoft.com/office/drawing/2014/main" id="{E118CC09-EB38-47A7-86DD-584EF283F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6635" y="4035503"/>
              <a:ext cx="1113365" cy="663934"/>
            </a:xfrm>
            <a:prstGeom prst="rect">
              <a:avLst/>
            </a:prstGeom>
          </p:spPr>
        </p:pic>
      </p:grpSp>
      <p:sp>
        <p:nvSpPr>
          <p:cNvPr id="78" name="Google Shape;301;g21bc3c53028_0_41">
            <a:extLst>
              <a:ext uri="{FF2B5EF4-FFF2-40B4-BE49-F238E27FC236}">
                <a16:creationId xmlns:a16="http://schemas.microsoft.com/office/drawing/2014/main" id="{36689250-4502-4F2B-BD9D-A29E7C1C90D7}"/>
              </a:ext>
            </a:extLst>
          </p:cNvPr>
          <p:cNvSpPr txBox="1"/>
          <p:nvPr/>
        </p:nvSpPr>
        <p:spPr>
          <a:xfrm>
            <a:off x="368571" y="4004688"/>
            <a:ext cx="61194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algn="just"/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Wight of the Attack:</a:t>
            </a:r>
            <a:r>
              <a:rPr lang="en-US" dirty="0">
                <a:solidFill>
                  <a:schemeClr val="dk1"/>
                </a:solidFill>
              </a:rPr>
              <a:t> Determines the speed and the overall damage of the attack.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5AEC55FB-3B2E-4A7D-9D8C-226929CA41FA}"/>
              </a:ext>
            </a:extLst>
          </p:cNvPr>
          <p:cNvGrpSpPr/>
          <p:nvPr/>
        </p:nvGrpSpPr>
        <p:grpSpPr>
          <a:xfrm>
            <a:off x="282764" y="4757232"/>
            <a:ext cx="6292472" cy="1746440"/>
            <a:chOff x="282764" y="5392232"/>
            <a:chExt cx="6292472" cy="1746440"/>
          </a:xfrm>
        </p:grpSpPr>
        <p:sp>
          <p:nvSpPr>
            <p:cNvPr id="79" name="Google Shape;185;g21bc01ef45b_0_801">
              <a:extLst>
                <a:ext uri="{FF2B5EF4-FFF2-40B4-BE49-F238E27FC236}">
                  <a16:creationId xmlns:a16="http://schemas.microsoft.com/office/drawing/2014/main" id="{E5C3A6B5-ED8D-4149-90C5-117EE0EB2ECE}"/>
                </a:ext>
              </a:extLst>
            </p:cNvPr>
            <p:cNvSpPr/>
            <p:nvPr/>
          </p:nvSpPr>
          <p:spPr>
            <a:xfrm>
              <a:off x="284465" y="5396573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87;g21bc01ef45b_0_801">
              <a:extLst>
                <a:ext uri="{FF2B5EF4-FFF2-40B4-BE49-F238E27FC236}">
                  <a16:creationId xmlns:a16="http://schemas.microsoft.com/office/drawing/2014/main" id="{3BC7EA11-1FFA-4F01-BD56-71E88C2CFA22}"/>
                </a:ext>
              </a:extLst>
            </p:cNvPr>
            <p:cNvSpPr/>
            <p:nvPr/>
          </p:nvSpPr>
          <p:spPr>
            <a:xfrm>
              <a:off x="2407716" y="5396573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89;g21bc01ef45b_0_801">
              <a:extLst>
                <a:ext uri="{FF2B5EF4-FFF2-40B4-BE49-F238E27FC236}">
                  <a16:creationId xmlns:a16="http://schemas.microsoft.com/office/drawing/2014/main" id="{F372CE12-7755-487E-BEFD-990E7B939BBD}"/>
                </a:ext>
              </a:extLst>
            </p:cNvPr>
            <p:cNvSpPr/>
            <p:nvPr/>
          </p:nvSpPr>
          <p:spPr>
            <a:xfrm>
              <a:off x="4523236" y="5396573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8;g21bc3c53028_0_41">
              <a:extLst>
                <a:ext uri="{FF2B5EF4-FFF2-40B4-BE49-F238E27FC236}">
                  <a16:creationId xmlns:a16="http://schemas.microsoft.com/office/drawing/2014/main" id="{0F2E2A73-4AE9-4BE3-8E72-6486CB9AD3FF}"/>
                </a:ext>
              </a:extLst>
            </p:cNvPr>
            <p:cNvSpPr/>
            <p:nvPr/>
          </p:nvSpPr>
          <p:spPr>
            <a:xfrm>
              <a:off x="282764" y="5396573"/>
              <a:ext cx="1425543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Light Attack</a:t>
              </a: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9;g21bc3c53028_0_41">
              <a:extLst>
                <a:ext uri="{FF2B5EF4-FFF2-40B4-BE49-F238E27FC236}">
                  <a16:creationId xmlns:a16="http://schemas.microsoft.com/office/drawing/2014/main" id="{066AEDBD-B6A5-4A84-8E45-D45093844B5A}"/>
                </a:ext>
              </a:extLst>
            </p:cNvPr>
            <p:cNvSpPr/>
            <p:nvPr/>
          </p:nvSpPr>
          <p:spPr>
            <a:xfrm rot="10800000" flipH="1">
              <a:off x="1708307" y="5404299"/>
              <a:ext cx="487134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8;g21bc3c53028_0_41">
              <a:extLst>
                <a:ext uri="{FF2B5EF4-FFF2-40B4-BE49-F238E27FC236}">
                  <a16:creationId xmlns:a16="http://schemas.microsoft.com/office/drawing/2014/main" id="{C79F02C0-4E0D-43C8-A171-27A9D28669BC}"/>
                </a:ext>
              </a:extLst>
            </p:cNvPr>
            <p:cNvSpPr/>
            <p:nvPr/>
          </p:nvSpPr>
          <p:spPr>
            <a:xfrm>
              <a:off x="2419377" y="5396573"/>
              <a:ext cx="1562073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Medium Attack</a:t>
              </a: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9;g21bc3c53028_0_41">
              <a:extLst>
                <a:ext uri="{FF2B5EF4-FFF2-40B4-BE49-F238E27FC236}">
                  <a16:creationId xmlns:a16="http://schemas.microsoft.com/office/drawing/2014/main" id="{1DC7A967-0B49-49E5-8E81-93146578B260}"/>
                </a:ext>
              </a:extLst>
            </p:cNvPr>
            <p:cNvSpPr/>
            <p:nvPr/>
          </p:nvSpPr>
          <p:spPr>
            <a:xfrm rot="10800000" flipH="1">
              <a:off x="3972911" y="5404299"/>
              <a:ext cx="487134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8;g21bc3c53028_0_41">
              <a:extLst>
                <a:ext uri="{FF2B5EF4-FFF2-40B4-BE49-F238E27FC236}">
                  <a16:creationId xmlns:a16="http://schemas.microsoft.com/office/drawing/2014/main" id="{3566B31E-564D-4DD0-B32C-DEA84DC46C37}"/>
                </a:ext>
              </a:extLst>
            </p:cNvPr>
            <p:cNvSpPr/>
            <p:nvPr/>
          </p:nvSpPr>
          <p:spPr>
            <a:xfrm>
              <a:off x="4518802" y="5392232"/>
              <a:ext cx="1562073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Heavy Attack</a:t>
              </a: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9;g21bc3c53028_0_41">
              <a:extLst>
                <a:ext uri="{FF2B5EF4-FFF2-40B4-BE49-F238E27FC236}">
                  <a16:creationId xmlns:a16="http://schemas.microsoft.com/office/drawing/2014/main" id="{BB2119C9-75F6-4C7D-A4D6-7BBFEA6B24CA}"/>
                </a:ext>
              </a:extLst>
            </p:cNvPr>
            <p:cNvSpPr/>
            <p:nvPr/>
          </p:nvSpPr>
          <p:spPr>
            <a:xfrm rot="10800000" flipH="1">
              <a:off x="6080875" y="5399958"/>
              <a:ext cx="487134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1" name="Imagen 90">
            <a:extLst>
              <a:ext uri="{FF2B5EF4-FFF2-40B4-BE49-F238E27FC236}">
                <a16:creationId xmlns:a16="http://schemas.microsoft.com/office/drawing/2014/main" id="{831FF6DE-D3DC-474D-A9D6-70C50E348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09" y="5330987"/>
            <a:ext cx="1041865" cy="97036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918A6E3-A3F1-4D24-8057-C6FFE3463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0866" y="5130566"/>
            <a:ext cx="836276" cy="11707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F958CF0-3F1D-48C5-B026-C0FD8E9C6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1215" y="5330987"/>
            <a:ext cx="1207655" cy="981220"/>
          </a:xfrm>
          <a:prstGeom prst="rect">
            <a:avLst/>
          </a:prstGeom>
        </p:spPr>
      </p:pic>
      <p:sp>
        <p:nvSpPr>
          <p:cNvPr id="37" name="Google Shape;301;g21bc3c53028_0_41">
            <a:extLst>
              <a:ext uri="{FF2B5EF4-FFF2-40B4-BE49-F238E27FC236}">
                <a16:creationId xmlns:a16="http://schemas.microsoft.com/office/drawing/2014/main" id="{1CDB3912-37A5-4AEF-B604-F401F47F5896}"/>
              </a:ext>
            </a:extLst>
          </p:cNvPr>
          <p:cNvSpPr txBox="1"/>
          <p:nvPr/>
        </p:nvSpPr>
        <p:spPr>
          <a:xfrm>
            <a:off x="370843" y="6559096"/>
            <a:ext cx="61194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algn="just"/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State:</a:t>
            </a:r>
            <a:r>
              <a:rPr lang="en-US" dirty="0">
                <a:solidFill>
                  <a:schemeClr val="dk1"/>
                </a:solidFill>
              </a:rPr>
              <a:t> Depending on the state of the character, they have access to different sets of moves. There are six crouched, normal, and jumping attacks.</a:t>
            </a:r>
          </a:p>
        </p:txBody>
      </p:sp>
      <p:sp>
        <p:nvSpPr>
          <p:cNvPr id="51" name="Google Shape;305;g21bc3c53028_0_41">
            <a:extLst>
              <a:ext uri="{FF2B5EF4-FFF2-40B4-BE49-F238E27FC236}">
                <a16:creationId xmlns:a16="http://schemas.microsoft.com/office/drawing/2014/main" id="{FB68AF4C-680C-4B5B-A0A2-2FAD4CAC383A}"/>
              </a:ext>
            </a:extLst>
          </p:cNvPr>
          <p:cNvSpPr/>
          <p:nvPr/>
        </p:nvSpPr>
        <p:spPr>
          <a:xfrm>
            <a:off x="4534722" y="9058557"/>
            <a:ext cx="2040514" cy="231537"/>
          </a:xfrm>
          <a:prstGeom prst="rect">
            <a:avLst/>
          </a:prstGeom>
          <a:solidFill>
            <a:schemeClr val="accent2">
              <a:alpha val="2471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305;g21bc3c53028_0_41">
            <a:extLst>
              <a:ext uri="{FF2B5EF4-FFF2-40B4-BE49-F238E27FC236}">
                <a16:creationId xmlns:a16="http://schemas.microsoft.com/office/drawing/2014/main" id="{A450DCF9-2F44-4BD0-92F2-928BF6675DA6}"/>
              </a:ext>
            </a:extLst>
          </p:cNvPr>
          <p:cNvSpPr/>
          <p:nvPr/>
        </p:nvSpPr>
        <p:spPr>
          <a:xfrm>
            <a:off x="2406577" y="9047694"/>
            <a:ext cx="2052000" cy="242400"/>
          </a:xfrm>
          <a:prstGeom prst="rect">
            <a:avLst/>
          </a:prstGeom>
          <a:solidFill>
            <a:schemeClr val="accent2">
              <a:alpha val="2471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305;g21bc3c53028_0_41">
            <a:extLst>
              <a:ext uri="{FF2B5EF4-FFF2-40B4-BE49-F238E27FC236}">
                <a16:creationId xmlns:a16="http://schemas.microsoft.com/office/drawing/2014/main" id="{93A62E0D-0C6A-4385-B94E-01D57D883371}"/>
              </a:ext>
            </a:extLst>
          </p:cNvPr>
          <p:cNvSpPr/>
          <p:nvPr/>
        </p:nvSpPr>
        <p:spPr>
          <a:xfrm>
            <a:off x="285036" y="9047694"/>
            <a:ext cx="2052000" cy="242400"/>
          </a:xfrm>
          <a:prstGeom prst="rect">
            <a:avLst/>
          </a:prstGeom>
          <a:solidFill>
            <a:schemeClr val="accent2">
              <a:alpha val="2471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041A9C9B-6610-4419-8F99-7105117771F3}"/>
              </a:ext>
            </a:extLst>
          </p:cNvPr>
          <p:cNvGrpSpPr/>
          <p:nvPr/>
        </p:nvGrpSpPr>
        <p:grpSpPr>
          <a:xfrm>
            <a:off x="285036" y="7543654"/>
            <a:ext cx="6292472" cy="1746440"/>
            <a:chOff x="282764" y="5392232"/>
            <a:chExt cx="6292472" cy="1746440"/>
          </a:xfrm>
        </p:grpSpPr>
        <p:sp>
          <p:nvSpPr>
            <p:cNvPr id="55" name="Google Shape;185;g21bc01ef45b_0_801">
              <a:extLst>
                <a:ext uri="{FF2B5EF4-FFF2-40B4-BE49-F238E27FC236}">
                  <a16:creationId xmlns:a16="http://schemas.microsoft.com/office/drawing/2014/main" id="{B434684B-34F7-4BDA-AD74-2A04D272DB6E}"/>
                </a:ext>
              </a:extLst>
            </p:cNvPr>
            <p:cNvSpPr/>
            <p:nvPr/>
          </p:nvSpPr>
          <p:spPr>
            <a:xfrm>
              <a:off x="284465" y="5396573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7;g21bc01ef45b_0_801">
              <a:extLst>
                <a:ext uri="{FF2B5EF4-FFF2-40B4-BE49-F238E27FC236}">
                  <a16:creationId xmlns:a16="http://schemas.microsoft.com/office/drawing/2014/main" id="{A1162875-B9FA-494B-B05A-07E556B12115}"/>
                </a:ext>
              </a:extLst>
            </p:cNvPr>
            <p:cNvSpPr/>
            <p:nvPr/>
          </p:nvSpPr>
          <p:spPr>
            <a:xfrm>
              <a:off x="2407716" y="5396573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;g21bc01ef45b_0_801">
              <a:extLst>
                <a:ext uri="{FF2B5EF4-FFF2-40B4-BE49-F238E27FC236}">
                  <a16:creationId xmlns:a16="http://schemas.microsoft.com/office/drawing/2014/main" id="{96C79998-913D-4CB9-93AE-736B5425134F}"/>
                </a:ext>
              </a:extLst>
            </p:cNvPr>
            <p:cNvSpPr/>
            <p:nvPr/>
          </p:nvSpPr>
          <p:spPr>
            <a:xfrm>
              <a:off x="4523236" y="5396573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8;g21bc3c53028_0_41">
              <a:extLst>
                <a:ext uri="{FF2B5EF4-FFF2-40B4-BE49-F238E27FC236}">
                  <a16:creationId xmlns:a16="http://schemas.microsoft.com/office/drawing/2014/main" id="{C9A20B84-9F58-4E04-A638-87F22703FDD8}"/>
                </a:ext>
              </a:extLst>
            </p:cNvPr>
            <p:cNvSpPr/>
            <p:nvPr/>
          </p:nvSpPr>
          <p:spPr>
            <a:xfrm>
              <a:off x="282764" y="5396573"/>
              <a:ext cx="1479470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Crouch Attack</a:t>
              </a: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9;g21bc3c53028_0_41">
              <a:extLst>
                <a:ext uri="{FF2B5EF4-FFF2-40B4-BE49-F238E27FC236}">
                  <a16:creationId xmlns:a16="http://schemas.microsoft.com/office/drawing/2014/main" id="{6CCDDD2E-0468-4090-A952-0E6398851EA8}"/>
                </a:ext>
              </a:extLst>
            </p:cNvPr>
            <p:cNvSpPr/>
            <p:nvPr/>
          </p:nvSpPr>
          <p:spPr>
            <a:xfrm rot="10800000" flipH="1">
              <a:off x="1758985" y="5404849"/>
              <a:ext cx="487134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8;g21bc3c53028_0_41">
              <a:extLst>
                <a:ext uri="{FF2B5EF4-FFF2-40B4-BE49-F238E27FC236}">
                  <a16:creationId xmlns:a16="http://schemas.microsoft.com/office/drawing/2014/main" id="{1EEF8EAA-AF42-4B8C-A298-9E4B6F141AF4}"/>
                </a:ext>
              </a:extLst>
            </p:cNvPr>
            <p:cNvSpPr/>
            <p:nvPr/>
          </p:nvSpPr>
          <p:spPr>
            <a:xfrm>
              <a:off x="2419377" y="5396573"/>
              <a:ext cx="1612291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Standing Attack</a:t>
              </a: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9;g21bc3c53028_0_41">
              <a:extLst>
                <a:ext uri="{FF2B5EF4-FFF2-40B4-BE49-F238E27FC236}">
                  <a16:creationId xmlns:a16="http://schemas.microsoft.com/office/drawing/2014/main" id="{4AEDEBD8-F169-47B3-86AA-F840425642A3}"/>
                </a:ext>
              </a:extLst>
            </p:cNvPr>
            <p:cNvSpPr/>
            <p:nvPr/>
          </p:nvSpPr>
          <p:spPr>
            <a:xfrm rot="10800000" flipH="1">
              <a:off x="4031667" y="5404299"/>
              <a:ext cx="428377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8;g21bc3c53028_0_41">
              <a:extLst>
                <a:ext uri="{FF2B5EF4-FFF2-40B4-BE49-F238E27FC236}">
                  <a16:creationId xmlns:a16="http://schemas.microsoft.com/office/drawing/2014/main" id="{5A3A3923-099B-433C-85E6-C53A24B5E403}"/>
                </a:ext>
              </a:extLst>
            </p:cNvPr>
            <p:cNvSpPr/>
            <p:nvPr/>
          </p:nvSpPr>
          <p:spPr>
            <a:xfrm>
              <a:off x="4518802" y="5392232"/>
              <a:ext cx="1562073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Jump Attack</a:t>
              </a: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9;g21bc3c53028_0_41">
              <a:extLst>
                <a:ext uri="{FF2B5EF4-FFF2-40B4-BE49-F238E27FC236}">
                  <a16:creationId xmlns:a16="http://schemas.microsoft.com/office/drawing/2014/main" id="{84D1C731-F966-4815-A39A-E1199399D90D}"/>
                </a:ext>
              </a:extLst>
            </p:cNvPr>
            <p:cNvSpPr/>
            <p:nvPr/>
          </p:nvSpPr>
          <p:spPr>
            <a:xfrm rot="10800000" flipH="1">
              <a:off x="6080875" y="5399958"/>
              <a:ext cx="487134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6" name="Imagen 75">
            <a:extLst>
              <a:ext uri="{FF2B5EF4-FFF2-40B4-BE49-F238E27FC236}">
                <a16:creationId xmlns:a16="http://schemas.microsoft.com/office/drawing/2014/main" id="{DCFCC999-6B3E-4FC9-9B5C-10111DC01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86" y="8117409"/>
            <a:ext cx="1041865" cy="970364"/>
          </a:xfrm>
          <a:prstGeom prst="rect">
            <a:avLst/>
          </a:prstGeom>
        </p:spPr>
      </p:pic>
      <p:pic>
        <p:nvPicPr>
          <p:cNvPr id="93" name="Imagen 92">
            <a:extLst>
              <a:ext uri="{FF2B5EF4-FFF2-40B4-BE49-F238E27FC236}">
                <a16:creationId xmlns:a16="http://schemas.microsoft.com/office/drawing/2014/main" id="{1BF1AB2F-9EBB-4886-A287-B95ECED744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81" y="8394623"/>
            <a:ext cx="1113365" cy="6639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4D624A7-245F-4A65-A14F-B576C1BD59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3988" y="8045542"/>
            <a:ext cx="1114286" cy="6476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559</Words>
  <Application>Microsoft Office PowerPoint</Application>
  <PresentationFormat>A4 (210 x 297 mm)</PresentationFormat>
  <Paragraphs>143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Noto Sans Symbols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Thiago Leoncino</dc:creator>
  <cp:lastModifiedBy>Thiago Leoncino</cp:lastModifiedBy>
  <cp:revision>46</cp:revision>
  <dcterms:created xsi:type="dcterms:W3CDTF">2021-12-29T00:04:17Z</dcterms:created>
  <dcterms:modified xsi:type="dcterms:W3CDTF">2024-08-02T15:20:25Z</dcterms:modified>
</cp:coreProperties>
</file>