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3" r:id="rId10"/>
    <p:sldId id="264" r:id="rId11"/>
    <p:sldId id="271" r:id="rId12"/>
    <p:sldId id="270" r:id="rId13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1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>
        <p:guide orient="horz" pos="34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11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2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42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70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305;g21bc3c53028_0_41">
            <a:extLst>
              <a:ext uri="{FF2B5EF4-FFF2-40B4-BE49-F238E27FC236}">
                <a16:creationId xmlns:a16="http://schemas.microsoft.com/office/drawing/2014/main" id="{00B1E22C-A0B5-4903-9AC0-84C259EC4614}"/>
              </a:ext>
            </a:extLst>
          </p:cNvPr>
          <p:cNvSpPr/>
          <p:nvPr/>
        </p:nvSpPr>
        <p:spPr>
          <a:xfrm>
            <a:off x="4518802" y="6272135"/>
            <a:ext cx="2065648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05;g21bc3c53028_0_41">
            <a:extLst>
              <a:ext uri="{FF2B5EF4-FFF2-40B4-BE49-F238E27FC236}">
                <a16:creationId xmlns:a16="http://schemas.microsoft.com/office/drawing/2014/main" id="{6EC72889-8B5A-48ED-B1FA-6C79329C122B}"/>
              </a:ext>
            </a:extLst>
          </p:cNvPr>
          <p:cNvSpPr/>
          <p:nvPr/>
        </p:nvSpPr>
        <p:spPr>
          <a:xfrm>
            <a:off x="2404305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5;g21bc3c53028_0_41">
            <a:extLst>
              <a:ext uri="{FF2B5EF4-FFF2-40B4-BE49-F238E27FC236}">
                <a16:creationId xmlns:a16="http://schemas.microsoft.com/office/drawing/2014/main" id="{BE33D4E4-2699-4B1A-82C1-3BA0F684E41B}"/>
              </a:ext>
            </a:extLst>
          </p:cNvPr>
          <p:cNvSpPr/>
          <p:nvPr/>
        </p:nvSpPr>
        <p:spPr>
          <a:xfrm>
            <a:off x="282764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20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Every character has a base moveset of six buttons, divided by three standards. </a:t>
            </a: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Type of Attack:</a:t>
            </a:r>
            <a:r>
              <a:rPr lang="en-US" dirty="0">
                <a:solidFill>
                  <a:schemeClr val="dk1"/>
                </a:solidFill>
              </a:rPr>
              <a:t> The part of the body the character is using.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23FC30-4B4F-4F6B-8E83-C8B022BA51ED}"/>
              </a:ext>
            </a:extLst>
          </p:cNvPr>
          <p:cNvGrpSpPr/>
          <p:nvPr/>
        </p:nvGrpSpPr>
        <p:grpSpPr>
          <a:xfrm>
            <a:off x="881229" y="2193396"/>
            <a:ext cx="5091671" cy="1756723"/>
            <a:chOff x="881229" y="3148744"/>
            <a:chExt cx="5091671" cy="1756723"/>
          </a:xfrm>
        </p:grpSpPr>
        <p:sp>
          <p:nvSpPr>
            <p:cNvPr id="58" name="Google Shape;298;g21bc3c53028_0_41">
              <a:extLst>
                <a:ext uri="{FF2B5EF4-FFF2-40B4-BE49-F238E27FC236}">
                  <a16:creationId xmlns:a16="http://schemas.microsoft.com/office/drawing/2014/main" id="{AA0884C5-496C-4711-AECB-89A54C9A323D}"/>
                </a:ext>
              </a:extLst>
            </p:cNvPr>
            <p:cNvSpPr/>
            <p:nvPr/>
          </p:nvSpPr>
          <p:spPr>
            <a:xfrm>
              <a:off x="3491842" y="4663067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302;g21bc3c53028_0_41">
              <a:extLst>
                <a:ext uri="{FF2B5EF4-FFF2-40B4-BE49-F238E27FC236}">
                  <a16:creationId xmlns:a16="http://schemas.microsoft.com/office/drawing/2014/main" id="{261B29B6-04BF-40A0-999A-B1BD3700AB98}"/>
                </a:ext>
              </a:extLst>
            </p:cNvPr>
            <p:cNvGrpSpPr/>
            <p:nvPr/>
          </p:nvGrpSpPr>
          <p:grpSpPr>
            <a:xfrm rot="10800000" flipH="1">
              <a:off x="3499747" y="3153113"/>
              <a:ext cx="1639894" cy="306778"/>
              <a:chOff x="379629" y="4144280"/>
              <a:chExt cx="1974111" cy="369300"/>
            </a:xfrm>
          </p:grpSpPr>
          <p:sp>
            <p:nvSpPr>
              <p:cNvPr id="68" name="Google Shape;303;g21bc3c53028_0_41">
                <a:extLst>
                  <a:ext uri="{FF2B5EF4-FFF2-40B4-BE49-F238E27FC236}">
                    <a16:creationId xmlns:a16="http://schemas.microsoft.com/office/drawing/2014/main" id="{0DB99480-9E54-4124-9844-D2CCD2C3981A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434111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Kick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04;g21bc3c53028_0_41">
                <a:extLst>
                  <a:ext uri="{FF2B5EF4-FFF2-40B4-BE49-F238E27FC236}">
                    <a16:creationId xmlns:a16="http://schemas.microsoft.com/office/drawing/2014/main" id="{7A9E06C9-66FB-481A-A49E-901114677A55}"/>
                  </a:ext>
                </a:extLst>
              </p:cNvPr>
              <p:cNvSpPr/>
              <p:nvPr/>
            </p:nvSpPr>
            <p:spPr>
              <a:xfrm>
                <a:off x="1813740" y="414428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305;g21bc3c53028_0_41">
              <a:extLst>
                <a:ext uri="{FF2B5EF4-FFF2-40B4-BE49-F238E27FC236}">
                  <a16:creationId xmlns:a16="http://schemas.microsoft.com/office/drawing/2014/main" id="{E8D294B8-B9EF-42C9-961A-8479D56A137B}"/>
                </a:ext>
              </a:extLst>
            </p:cNvPr>
            <p:cNvSpPr/>
            <p:nvPr/>
          </p:nvSpPr>
          <p:spPr>
            <a:xfrm>
              <a:off x="881229" y="4650592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06;g21bc3c53028_0_41">
              <a:extLst>
                <a:ext uri="{FF2B5EF4-FFF2-40B4-BE49-F238E27FC236}">
                  <a16:creationId xmlns:a16="http://schemas.microsoft.com/office/drawing/2014/main" id="{2FDA5A20-F6C9-46C1-89CF-923660EDB967}"/>
                </a:ext>
              </a:extLst>
            </p:cNvPr>
            <p:cNvSpPr/>
            <p:nvPr/>
          </p:nvSpPr>
          <p:spPr>
            <a:xfrm>
              <a:off x="881229" y="3150704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307;g21bc3c53028_0_41">
              <a:extLst>
                <a:ext uri="{FF2B5EF4-FFF2-40B4-BE49-F238E27FC236}">
                  <a16:creationId xmlns:a16="http://schemas.microsoft.com/office/drawing/2014/main" id="{49E8499A-F607-4AB3-A9F8-38246AD8B1E0}"/>
                </a:ext>
              </a:extLst>
            </p:cNvPr>
            <p:cNvGrpSpPr/>
            <p:nvPr/>
          </p:nvGrpSpPr>
          <p:grpSpPr>
            <a:xfrm rot="10800000" flipH="1">
              <a:off x="889032" y="3153113"/>
              <a:ext cx="1907796" cy="310782"/>
              <a:chOff x="379629" y="4139460"/>
              <a:chExt cx="2114838" cy="374120"/>
            </a:xfrm>
          </p:grpSpPr>
          <p:sp>
            <p:nvSpPr>
              <p:cNvPr id="66" name="Google Shape;308;g21bc3c53028_0_41">
                <a:extLst>
                  <a:ext uri="{FF2B5EF4-FFF2-40B4-BE49-F238E27FC236}">
                    <a16:creationId xmlns:a16="http://schemas.microsoft.com/office/drawing/2014/main" id="{76793837-51CE-48E7-BE73-75E04863FC58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580249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Punch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09;g21bc3c53028_0_41">
                <a:extLst>
                  <a:ext uri="{FF2B5EF4-FFF2-40B4-BE49-F238E27FC236}">
                    <a16:creationId xmlns:a16="http://schemas.microsoft.com/office/drawing/2014/main" id="{134E3D3C-E1A7-4995-A544-62D505D3789B}"/>
                  </a:ext>
                </a:extLst>
              </p:cNvPr>
              <p:cNvSpPr/>
              <p:nvPr/>
            </p:nvSpPr>
            <p:spPr>
              <a:xfrm>
                <a:off x="1954467" y="413946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312;g21bc3c53028_0_41">
              <a:extLst>
                <a:ext uri="{FF2B5EF4-FFF2-40B4-BE49-F238E27FC236}">
                  <a16:creationId xmlns:a16="http://schemas.microsoft.com/office/drawing/2014/main" id="{AC6406F8-E377-4B1F-9E79-D6A369C73AF2}"/>
                </a:ext>
              </a:extLst>
            </p:cNvPr>
            <p:cNvSpPr/>
            <p:nvPr/>
          </p:nvSpPr>
          <p:spPr>
            <a:xfrm>
              <a:off x="3491600" y="3148744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FA17D60E-0F54-4E3F-B727-19D49DA1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66" y="3729073"/>
              <a:ext cx="1041865" cy="97036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E118CC09-EB38-47A7-86DD-584EF283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635" y="4035503"/>
              <a:ext cx="1113365" cy="663934"/>
            </a:xfrm>
            <a:prstGeom prst="rect">
              <a:avLst/>
            </a:prstGeom>
          </p:spPr>
        </p:pic>
      </p:grpSp>
      <p:sp>
        <p:nvSpPr>
          <p:cNvPr id="78" name="Google Shape;301;g21bc3c53028_0_41">
            <a:extLst>
              <a:ext uri="{FF2B5EF4-FFF2-40B4-BE49-F238E27FC236}">
                <a16:creationId xmlns:a16="http://schemas.microsoft.com/office/drawing/2014/main" id="{36689250-4502-4F2B-BD9D-A29E7C1C90D7}"/>
              </a:ext>
            </a:extLst>
          </p:cNvPr>
          <p:cNvSpPr txBox="1"/>
          <p:nvPr/>
        </p:nvSpPr>
        <p:spPr>
          <a:xfrm>
            <a:off x="368571" y="4004688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Wight of the Attack:</a:t>
            </a:r>
            <a:r>
              <a:rPr lang="en-US" dirty="0">
                <a:solidFill>
                  <a:schemeClr val="dk1"/>
                </a:solidFill>
              </a:rPr>
              <a:t> Determines the speed and the overall damage of the attack.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EC55FB-3B2E-4A7D-9D8C-226929CA41FA}"/>
              </a:ext>
            </a:extLst>
          </p:cNvPr>
          <p:cNvGrpSpPr/>
          <p:nvPr/>
        </p:nvGrpSpPr>
        <p:grpSpPr>
          <a:xfrm>
            <a:off x="282764" y="4757232"/>
            <a:ext cx="6292472" cy="1746440"/>
            <a:chOff x="282764" y="5392232"/>
            <a:chExt cx="6292472" cy="1746440"/>
          </a:xfrm>
        </p:grpSpPr>
        <p:sp>
          <p:nvSpPr>
            <p:cNvPr id="79" name="Google Shape;185;g21bc01ef45b_0_801">
              <a:extLst>
                <a:ext uri="{FF2B5EF4-FFF2-40B4-BE49-F238E27FC236}">
                  <a16:creationId xmlns:a16="http://schemas.microsoft.com/office/drawing/2014/main" id="{E5C3A6B5-ED8D-4149-90C5-117EE0EB2EC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87;g21bc01ef45b_0_801">
              <a:extLst>
                <a:ext uri="{FF2B5EF4-FFF2-40B4-BE49-F238E27FC236}">
                  <a16:creationId xmlns:a16="http://schemas.microsoft.com/office/drawing/2014/main" id="{3BC7EA11-1FFA-4F01-BD56-71E88C2CFA22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89;g21bc01ef45b_0_801">
              <a:extLst>
                <a:ext uri="{FF2B5EF4-FFF2-40B4-BE49-F238E27FC236}">
                  <a16:creationId xmlns:a16="http://schemas.microsoft.com/office/drawing/2014/main" id="{F372CE12-7755-487E-BEFD-990E7B939BBD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8;g21bc3c53028_0_41">
              <a:extLst>
                <a:ext uri="{FF2B5EF4-FFF2-40B4-BE49-F238E27FC236}">
                  <a16:creationId xmlns:a16="http://schemas.microsoft.com/office/drawing/2014/main" id="{0F2E2A73-4AE9-4BE3-8E72-6486CB9AD3FF}"/>
                </a:ext>
              </a:extLst>
            </p:cNvPr>
            <p:cNvSpPr/>
            <p:nvPr/>
          </p:nvSpPr>
          <p:spPr>
            <a:xfrm>
              <a:off x="282764" y="5396573"/>
              <a:ext cx="142554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9;g21bc3c53028_0_41">
              <a:extLst>
                <a:ext uri="{FF2B5EF4-FFF2-40B4-BE49-F238E27FC236}">
                  <a16:creationId xmlns:a16="http://schemas.microsoft.com/office/drawing/2014/main" id="{066AEDBD-B6A5-4A84-8E45-D45093844B5A}"/>
                </a:ext>
              </a:extLst>
            </p:cNvPr>
            <p:cNvSpPr/>
            <p:nvPr/>
          </p:nvSpPr>
          <p:spPr>
            <a:xfrm rot="10800000" flipH="1">
              <a:off x="1708307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8;g21bc3c53028_0_41">
              <a:extLst>
                <a:ext uri="{FF2B5EF4-FFF2-40B4-BE49-F238E27FC236}">
                  <a16:creationId xmlns:a16="http://schemas.microsoft.com/office/drawing/2014/main" id="{C79F02C0-4E0D-43C8-A171-27A9D28669BC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Medium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9;g21bc3c53028_0_41">
              <a:extLst>
                <a:ext uri="{FF2B5EF4-FFF2-40B4-BE49-F238E27FC236}">
                  <a16:creationId xmlns:a16="http://schemas.microsoft.com/office/drawing/2014/main" id="{1DC7A967-0B49-49E5-8E81-93146578B260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8;g21bc3c53028_0_41">
              <a:extLst>
                <a:ext uri="{FF2B5EF4-FFF2-40B4-BE49-F238E27FC236}">
                  <a16:creationId xmlns:a16="http://schemas.microsoft.com/office/drawing/2014/main" id="{3566B31E-564D-4DD0-B32C-DEA84DC46C37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Heavy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9;g21bc3c53028_0_41">
              <a:extLst>
                <a:ext uri="{FF2B5EF4-FFF2-40B4-BE49-F238E27FC236}">
                  <a16:creationId xmlns:a16="http://schemas.microsoft.com/office/drawing/2014/main" id="{BB2119C9-75F6-4C7D-A4D6-7BBFEA6B24CA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Imagen 90">
            <a:extLst>
              <a:ext uri="{FF2B5EF4-FFF2-40B4-BE49-F238E27FC236}">
                <a16:creationId xmlns:a16="http://schemas.microsoft.com/office/drawing/2014/main" id="{831FF6DE-D3DC-474D-A9D6-70C50E34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9" y="5330987"/>
            <a:ext cx="1041865" cy="9703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18A6E3-A3F1-4D24-8057-C6FFE346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66" y="5130566"/>
            <a:ext cx="836276" cy="1170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958CF0-3F1D-48C5-B026-C0FD8E9C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15" y="5330987"/>
            <a:ext cx="1207655" cy="981220"/>
          </a:xfrm>
          <a:prstGeom prst="rect">
            <a:avLst/>
          </a:prstGeom>
        </p:spPr>
      </p:pic>
      <p:sp>
        <p:nvSpPr>
          <p:cNvPr id="37" name="Google Shape;301;g21bc3c53028_0_41">
            <a:extLst>
              <a:ext uri="{FF2B5EF4-FFF2-40B4-BE49-F238E27FC236}">
                <a16:creationId xmlns:a16="http://schemas.microsoft.com/office/drawing/2014/main" id="{1CDB3912-37A5-4AEF-B604-F401F47F5896}"/>
              </a:ext>
            </a:extLst>
          </p:cNvPr>
          <p:cNvSpPr txBox="1"/>
          <p:nvPr/>
        </p:nvSpPr>
        <p:spPr>
          <a:xfrm>
            <a:off x="370843" y="6559096"/>
            <a:ext cx="6119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lang="en-US" dirty="0">
                <a:solidFill>
                  <a:schemeClr val="dk1"/>
                </a:solidFill>
              </a:rPr>
              <a:t> Depending on the state of the character, they have access to different sets of moves. There are six crouched, normal, and jumping attacks.</a:t>
            </a:r>
          </a:p>
        </p:txBody>
      </p:sp>
      <p:sp>
        <p:nvSpPr>
          <p:cNvPr id="51" name="Google Shape;305;g21bc3c53028_0_41">
            <a:extLst>
              <a:ext uri="{FF2B5EF4-FFF2-40B4-BE49-F238E27FC236}">
                <a16:creationId xmlns:a16="http://schemas.microsoft.com/office/drawing/2014/main" id="{FB68AF4C-680C-4B5B-A0A2-2FAD4CAC383A}"/>
              </a:ext>
            </a:extLst>
          </p:cNvPr>
          <p:cNvSpPr/>
          <p:nvPr/>
        </p:nvSpPr>
        <p:spPr>
          <a:xfrm>
            <a:off x="4534722" y="9058557"/>
            <a:ext cx="2040514" cy="2315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05;g21bc3c53028_0_41">
            <a:extLst>
              <a:ext uri="{FF2B5EF4-FFF2-40B4-BE49-F238E27FC236}">
                <a16:creationId xmlns:a16="http://schemas.microsoft.com/office/drawing/2014/main" id="{A450DCF9-2F44-4BD0-92F2-928BF6675DA6}"/>
              </a:ext>
            </a:extLst>
          </p:cNvPr>
          <p:cNvSpPr/>
          <p:nvPr/>
        </p:nvSpPr>
        <p:spPr>
          <a:xfrm>
            <a:off x="2406577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05;g21bc3c53028_0_41">
            <a:extLst>
              <a:ext uri="{FF2B5EF4-FFF2-40B4-BE49-F238E27FC236}">
                <a16:creationId xmlns:a16="http://schemas.microsoft.com/office/drawing/2014/main" id="{93A62E0D-0C6A-4385-B94E-01D57D883371}"/>
              </a:ext>
            </a:extLst>
          </p:cNvPr>
          <p:cNvSpPr/>
          <p:nvPr/>
        </p:nvSpPr>
        <p:spPr>
          <a:xfrm>
            <a:off x="285036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41A9C9B-6610-4419-8F99-7105117771F3}"/>
              </a:ext>
            </a:extLst>
          </p:cNvPr>
          <p:cNvGrpSpPr/>
          <p:nvPr/>
        </p:nvGrpSpPr>
        <p:grpSpPr>
          <a:xfrm>
            <a:off x="285036" y="7543654"/>
            <a:ext cx="6292472" cy="1746440"/>
            <a:chOff x="282764" y="5392232"/>
            <a:chExt cx="6292472" cy="1746440"/>
          </a:xfrm>
        </p:grpSpPr>
        <p:sp>
          <p:nvSpPr>
            <p:cNvPr id="55" name="Google Shape;185;g21bc01ef45b_0_801">
              <a:extLst>
                <a:ext uri="{FF2B5EF4-FFF2-40B4-BE49-F238E27FC236}">
                  <a16:creationId xmlns:a16="http://schemas.microsoft.com/office/drawing/2014/main" id="{B434684B-34F7-4BDA-AD74-2A04D272DB6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7;g21bc01ef45b_0_801">
              <a:extLst>
                <a:ext uri="{FF2B5EF4-FFF2-40B4-BE49-F238E27FC236}">
                  <a16:creationId xmlns:a16="http://schemas.microsoft.com/office/drawing/2014/main" id="{A1162875-B9FA-494B-B05A-07E556B12115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;g21bc01ef45b_0_801">
              <a:extLst>
                <a:ext uri="{FF2B5EF4-FFF2-40B4-BE49-F238E27FC236}">
                  <a16:creationId xmlns:a16="http://schemas.microsoft.com/office/drawing/2014/main" id="{96C79998-913D-4CB9-93AE-736B5425134F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8;g21bc3c53028_0_41">
              <a:extLst>
                <a:ext uri="{FF2B5EF4-FFF2-40B4-BE49-F238E27FC236}">
                  <a16:creationId xmlns:a16="http://schemas.microsoft.com/office/drawing/2014/main" id="{C9A20B84-9F58-4E04-A638-87F22703FDD8}"/>
                </a:ext>
              </a:extLst>
            </p:cNvPr>
            <p:cNvSpPr/>
            <p:nvPr/>
          </p:nvSpPr>
          <p:spPr>
            <a:xfrm>
              <a:off x="282764" y="5396573"/>
              <a:ext cx="147947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9;g21bc3c53028_0_41">
              <a:extLst>
                <a:ext uri="{FF2B5EF4-FFF2-40B4-BE49-F238E27FC236}">
                  <a16:creationId xmlns:a16="http://schemas.microsoft.com/office/drawing/2014/main" id="{6CCDDD2E-0468-4090-A952-0E6398851EA8}"/>
                </a:ext>
              </a:extLst>
            </p:cNvPr>
            <p:cNvSpPr/>
            <p:nvPr/>
          </p:nvSpPr>
          <p:spPr>
            <a:xfrm rot="10800000" flipH="1">
              <a:off x="1758985" y="540484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8;g21bc3c53028_0_41">
              <a:extLst>
                <a:ext uri="{FF2B5EF4-FFF2-40B4-BE49-F238E27FC236}">
                  <a16:creationId xmlns:a16="http://schemas.microsoft.com/office/drawing/2014/main" id="{1EEF8EAA-AF42-4B8C-A298-9E4B6F141AF4}"/>
                </a:ext>
              </a:extLst>
            </p:cNvPr>
            <p:cNvSpPr/>
            <p:nvPr/>
          </p:nvSpPr>
          <p:spPr>
            <a:xfrm>
              <a:off x="2419377" y="5396573"/>
              <a:ext cx="1612291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9;g21bc3c53028_0_41">
              <a:extLst>
                <a:ext uri="{FF2B5EF4-FFF2-40B4-BE49-F238E27FC236}">
                  <a16:creationId xmlns:a16="http://schemas.microsoft.com/office/drawing/2014/main" id="{4AEDEBD8-F169-47B3-86AA-F840425642A3}"/>
                </a:ext>
              </a:extLst>
            </p:cNvPr>
            <p:cNvSpPr/>
            <p:nvPr/>
          </p:nvSpPr>
          <p:spPr>
            <a:xfrm rot="10800000" flipH="1">
              <a:off x="4031667" y="5404299"/>
              <a:ext cx="428377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8;g21bc3c53028_0_41">
              <a:extLst>
                <a:ext uri="{FF2B5EF4-FFF2-40B4-BE49-F238E27FC236}">
                  <a16:creationId xmlns:a16="http://schemas.microsoft.com/office/drawing/2014/main" id="{5A3A3923-099B-433C-85E6-C53A24B5E403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Jump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9;g21bc3c53028_0_41">
              <a:extLst>
                <a:ext uri="{FF2B5EF4-FFF2-40B4-BE49-F238E27FC236}">
                  <a16:creationId xmlns:a16="http://schemas.microsoft.com/office/drawing/2014/main" id="{84D1C731-F966-4815-A39A-E1199399D90D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DCFCC999-6B3E-4FC9-9B5C-10111DC0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6" y="8117409"/>
            <a:ext cx="1041865" cy="970364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1BF1AB2F-9EBB-4886-A287-B95ECED7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1" y="8394623"/>
            <a:ext cx="1113365" cy="663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D624A7-245F-4A65-A14F-B576C1BD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8" y="8045542"/>
            <a:ext cx="1114286" cy="647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1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Normal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Extra moves that a character can perform by combining an attack button and a direction. The number of extra attacks depends on each character.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482A737-C9C0-4815-A47C-41DBAAC71E03}"/>
              </a:ext>
            </a:extLst>
          </p:cNvPr>
          <p:cNvGrpSpPr/>
          <p:nvPr/>
        </p:nvGrpSpPr>
        <p:grpSpPr>
          <a:xfrm>
            <a:off x="2191417" y="2056917"/>
            <a:ext cx="2481300" cy="1744248"/>
            <a:chOff x="881229" y="2056917"/>
            <a:chExt cx="2481300" cy="1744248"/>
          </a:xfrm>
        </p:grpSpPr>
        <p:sp>
          <p:nvSpPr>
            <p:cNvPr id="7" name="Google Shape;305;g21bc3c53028_0_41">
              <a:extLst>
                <a:ext uri="{FF2B5EF4-FFF2-40B4-BE49-F238E27FC236}">
                  <a16:creationId xmlns:a16="http://schemas.microsoft.com/office/drawing/2014/main" id="{09CEF761-A505-46E7-B5FC-686584BDC3C8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6;g21bc3c53028_0_41">
              <a:extLst>
                <a:ext uri="{FF2B5EF4-FFF2-40B4-BE49-F238E27FC236}">
                  <a16:creationId xmlns:a16="http://schemas.microsoft.com/office/drawing/2014/main" id="{CDFB5549-38FC-42D1-ACDB-2F1BBF47857B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8;g21bc3c53028_0_41">
              <a:extLst>
                <a:ext uri="{FF2B5EF4-FFF2-40B4-BE49-F238E27FC236}">
                  <a16:creationId xmlns:a16="http://schemas.microsoft.com/office/drawing/2014/main" id="{70B4B092-F05C-4CC1-92F7-2C697190AC08}"/>
                </a:ext>
              </a:extLst>
            </p:cNvPr>
            <p:cNvSpPr/>
            <p:nvPr/>
          </p:nvSpPr>
          <p:spPr>
            <a:xfrm>
              <a:off x="889033" y="2061286"/>
              <a:ext cx="2107496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Forward Heavy Punch</a:t>
              </a:r>
            </a:p>
          </p:txBody>
        </p:sp>
        <p:sp>
          <p:nvSpPr>
            <p:cNvPr id="14" name="Google Shape;309;g21bc3c53028_0_41">
              <a:extLst>
                <a:ext uri="{FF2B5EF4-FFF2-40B4-BE49-F238E27FC236}">
                  <a16:creationId xmlns:a16="http://schemas.microsoft.com/office/drawing/2014/main" id="{82E35B4F-BD89-4B2A-AC06-076A52B3E164}"/>
                </a:ext>
              </a:extLst>
            </p:cNvPr>
            <p:cNvSpPr/>
            <p:nvPr/>
          </p:nvSpPr>
          <p:spPr>
            <a:xfrm rot="10800000" flipH="1">
              <a:off x="2993918" y="2056917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ECF43CA-7613-4A9D-893D-DDEA7C86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903" y="2709874"/>
              <a:ext cx="980952" cy="857143"/>
            </a:xfrm>
            <a:prstGeom prst="rect">
              <a:avLst/>
            </a:prstGeom>
          </p:spPr>
        </p:pic>
      </p:grpSp>
      <p:sp>
        <p:nvSpPr>
          <p:cNvPr id="20" name="Google Shape;301;g21bc3c53028_0_41">
            <a:extLst>
              <a:ext uri="{FF2B5EF4-FFF2-40B4-BE49-F238E27FC236}">
                <a16:creationId xmlns:a16="http://schemas.microsoft.com/office/drawing/2014/main" id="{4B135641-69AA-4CD5-B548-D18DAD1E5783}"/>
              </a:ext>
            </a:extLst>
          </p:cNvPr>
          <p:cNvSpPr txBox="1"/>
          <p:nvPr/>
        </p:nvSpPr>
        <p:spPr>
          <a:xfrm>
            <a:off x="368571" y="442202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Inputs:</a:t>
            </a:r>
            <a:r>
              <a:rPr lang="en-US" dirty="0">
                <a:solidFill>
                  <a:schemeClr val="dk1"/>
                </a:solidFill>
              </a:rPr>
              <a:t> All characters have at least two special moves, that can be performed by a combination of move inputs and attack buttons. The type of move deepens on the character, and the effect of the attack can vary a lot.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6B05668-D8FA-47F7-8D0B-D2EA687F8049}"/>
              </a:ext>
            </a:extLst>
          </p:cNvPr>
          <p:cNvGrpSpPr/>
          <p:nvPr/>
        </p:nvGrpSpPr>
        <p:grpSpPr>
          <a:xfrm>
            <a:off x="2902211" y="3867763"/>
            <a:ext cx="1152747" cy="503883"/>
            <a:chOff x="1962364" y="5336839"/>
            <a:chExt cx="1923784" cy="840914"/>
          </a:xfrm>
        </p:grpSpPr>
        <p:sp>
          <p:nvSpPr>
            <p:cNvPr id="66" name="Google Shape;181;g21bc01ef45b_0_801">
              <a:extLst>
                <a:ext uri="{FF2B5EF4-FFF2-40B4-BE49-F238E27FC236}">
                  <a16:creationId xmlns:a16="http://schemas.microsoft.com/office/drawing/2014/main" id="{C87B983A-1E06-4D55-A5D2-3B0AEFDFEEB9}"/>
                </a:ext>
              </a:extLst>
            </p:cNvPr>
            <p:cNvSpPr txBox="1"/>
            <p:nvPr/>
          </p:nvSpPr>
          <p:spPr>
            <a:xfrm>
              <a:off x="2647692" y="5371363"/>
              <a:ext cx="394457" cy="655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12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207;g21bc01ef45b_0_801">
              <a:extLst>
                <a:ext uri="{FF2B5EF4-FFF2-40B4-BE49-F238E27FC236}">
                  <a16:creationId xmlns:a16="http://schemas.microsoft.com/office/drawing/2014/main" id="{6141142C-4C43-45FB-8DA4-7F29205B04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2364" y="550570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3375E593-8E28-4DCA-8A46-5CB2D75B9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76" t="48989" r="58708" b="34372"/>
            <a:stretch/>
          </p:blipFill>
          <p:spPr>
            <a:xfrm>
              <a:off x="3055747" y="5336839"/>
              <a:ext cx="830401" cy="840914"/>
            </a:xfrm>
            <a:prstGeom prst="rect">
              <a:avLst/>
            </a:prstGeom>
          </p:spPr>
        </p:pic>
      </p:grpSp>
      <p:sp>
        <p:nvSpPr>
          <p:cNvPr id="64" name="Google Shape;185;g21bc01ef45b_0_801">
            <a:extLst>
              <a:ext uri="{FF2B5EF4-FFF2-40B4-BE49-F238E27FC236}">
                <a16:creationId xmlns:a16="http://schemas.microsoft.com/office/drawing/2014/main" id="{4002E12C-6748-4BC0-98E4-E84BDA76EEC2}"/>
              </a:ext>
            </a:extLst>
          </p:cNvPr>
          <p:cNvSpPr/>
          <p:nvPr/>
        </p:nvSpPr>
        <p:spPr>
          <a:xfrm>
            <a:off x="2177871" y="3867763"/>
            <a:ext cx="2494846" cy="50528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C6E12CA-26FC-4701-B080-901D0D73D020}"/>
              </a:ext>
            </a:extLst>
          </p:cNvPr>
          <p:cNvGrpSpPr/>
          <p:nvPr/>
        </p:nvGrpSpPr>
        <p:grpSpPr>
          <a:xfrm>
            <a:off x="267320" y="5614415"/>
            <a:ext cx="6317130" cy="2359709"/>
            <a:chOff x="280968" y="5614415"/>
            <a:chExt cx="6317130" cy="2359709"/>
          </a:xfrm>
        </p:grpSpPr>
        <p:sp>
          <p:nvSpPr>
            <p:cNvPr id="21" name="Google Shape;305;g21bc3c53028_0_41">
              <a:extLst>
                <a:ext uri="{FF2B5EF4-FFF2-40B4-BE49-F238E27FC236}">
                  <a16:creationId xmlns:a16="http://schemas.microsoft.com/office/drawing/2014/main" id="{90627692-5AF2-471B-9FA8-622B69660F56}"/>
                </a:ext>
              </a:extLst>
            </p:cNvPr>
            <p:cNvSpPr/>
            <p:nvPr/>
          </p:nvSpPr>
          <p:spPr>
            <a:xfrm>
              <a:off x="4532450" y="7126209"/>
              <a:ext cx="2065648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5;g21bc3c53028_0_41">
              <a:extLst>
                <a:ext uri="{FF2B5EF4-FFF2-40B4-BE49-F238E27FC236}">
                  <a16:creationId xmlns:a16="http://schemas.microsoft.com/office/drawing/2014/main" id="{EC75AFE4-2720-43D1-A3FB-E07DBDB923AF}"/>
                </a:ext>
              </a:extLst>
            </p:cNvPr>
            <p:cNvSpPr/>
            <p:nvPr/>
          </p:nvSpPr>
          <p:spPr>
            <a:xfrm>
              <a:off x="2404305" y="7128994"/>
              <a:ext cx="20520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5;g21bc3c53028_0_41">
              <a:extLst>
                <a:ext uri="{FF2B5EF4-FFF2-40B4-BE49-F238E27FC236}">
                  <a16:creationId xmlns:a16="http://schemas.microsoft.com/office/drawing/2014/main" id="{055ABD2A-E32B-4D16-9282-0E65ED95055E}"/>
                </a:ext>
              </a:extLst>
            </p:cNvPr>
            <p:cNvSpPr/>
            <p:nvPr/>
          </p:nvSpPr>
          <p:spPr>
            <a:xfrm>
              <a:off x="282764" y="7128994"/>
              <a:ext cx="20520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5;g21bc01ef45b_0_801">
              <a:extLst>
                <a:ext uri="{FF2B5EF4-FFF2-40B4-BE49-F238E27FC236}">
                  <a16:creationId xmlns:a16="http://schemas.microsoft.com/office/drawing/2014/main" id="{68D1DBC3-3260-44E9-8DB2-EC9F9E64E57C}"/>
                </a:ext>
              </a:extLst>
            </p:cNvPr>
            <p:cNvSpPr/>
            <p:nvPr/>
          </p:nvSpPr>
          <p:spPr>
            <a:xfrm>
              <a:off x="284465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7;g21bc01ef45b_0_801">
              <a:extLst>
                <a:ext uri="{FF2B5EF4-FFF2-40B4-BE49-F238E27FC236}">
                  <a16:creationId xmlns:a16="http://schemas.microsoft.com/office/drawing/2014/main" id="{E7CD2BCD-6B80-46C2-9031-B4F4B65770A2}"/>
                </a:ext>
              </a:extLst>
            </p:cNvPr>
            <p:cNvSpPr/>
            <p:nvPr/>
          </p:nvSpPr>
          <p:spPr>
            <a:xfrm>
              <a:off x="2407716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9;g21bc01ef45b_0_801">
              <a:extLst>
                <a:ext uri="{FF2B5EF4-FFF2-40B4-BE49-F238E27FC236}">
                  <a16:creationId xmlns:a16="http://schemas.microsoft.com/office/drawing/2014/main" id="{522F640A-BF30-4AA8-86F5-BBDCD0726C37}"/>
                </a:ext>
              </a:extLst>
            </p:cNvPr>
            <p:cNvSpPr/>
            <p:nvPr/>
          </p:nvSpPr>
          <p:spPr>
            <a:xfrm>
              <a:off x="4536884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08;g21bc3c53028_0_41">
              <a:extLst>
                <a:ext uri="{FF2B5EF4-FFF2-40B4-BE49-F238E27FC236}">
                  <a16:creationId xmlns:a16="http://schemas.microsoft.com/office/drawing/2014/main" id="{5A0447ED-DBF9-4062-BDD2-C62137027F7D}"/>
                </a:ext>
              </a:extLst>
            </p:cNvPr>
            <p:cNvSpPr/>
            <p:nvPr/>
          </p:nvSpPr>
          <p:spPr>
            <a:xfrm>
              <a:off x="282763" y="5629295"/>
              <a:ext cx="144000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1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9;g21bc3c53028_0_41">
              <a:extLst>
                <a:ext uri="{FF2B5EF4-FFF2-40B4-BE49-F238E27FC236}">
                  <a16:creationId xmlns:a16="http://schemas.microsoft.com/office/drawing/2014/main" id="{7E418758-7579-4B79-A4AF-E7876911437D}"/>
                </a:ext>
              </a:extLst>
            </p:cNvPr>
            <p:cNvSpPr/>
            <p:nvPr/>
          </p:nvSpPr>
          <p:spPr>
            <a:xfrm rot="10800000" flipH="1">
              <a:off x="1722763" y="5614415"/>
              <a:ext cx="501924" cy="306778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08;g21bc3c53028_0_41">
              <a:extLst>
                <a:ext uri="{FF2B5EF4-FFF2-40B4-BE49-F238E27FC236}">
                  <a16:creationId xmlns:a16="http://schemas.microsoft.com/office/drawing/2014/main" id="{E8F8034D-63C1-45F7-916B-E2F855E27D20}"/>
                </a:ext>
              </a:extLst>
            </p:cNvPr>
            <p:cNvSpPr/>
            <p:nvPr/>
          </p:nvSpPr>
          <p:spPr>
            <a:xfrm>
              <a:off x="2419377" y="5629295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2</a:t>
              </a:r>
            </a:p>
          </p:txBody>
        </p:sp>
        <p:sp>
          <p:nvSpPr>
            <p:cNvPr id="32" name="Google Shape;309;g21bc3c53028_0_41">
              <a:extLst>
                <a:ext uri="{FF2B5EF4-FFF2-40B4-BE49-F238E27FC236}">
                  <a16:creationId xmlns:a16="http://schemas.microsoft.com/office/drawing/2014/main" id="{8DAE2A31-79B3-42B3-9727-592A3EA7EAC9}"/>
                </a:ext>
              </a:extLst>
            </p:cNvPr>
            <p:cNvSpPr/>
            <p:nvPr/>
          </p:nvSpPr>
          <p:spPr>
            <a:xfrm rot="10800000" flipH="1">
              <a:off x="3972911" y="5637021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08;g21bc3c53028_0_41">
              <a:extLst>
                <a:ext uri="{FF2B5EF4-FFF2-40B4-BE49-F238E27FC236}">
                  <a16:creationId xmlns:a16="http://schemas.microsoft.com/office/drawing/2014/main" id="{546AC9ED-6B0E-4AF4-95A7-F95861F36286}"/>
                </a:ext>
              </a:extLst>
            </p:cNvPr>
            <p:cNvSpPr/>
            <p:nvPr/>
          </p:nvSpPr>
          <p:spPr>
            <a:xfrm>
              <a:off x="4532450" y="5624954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3</a:t>
              </a:r>
            </a:p>
          </p:txBody>
        </p:sp>
        <p:sp>
          <p:nvSpPr>
            <p:cNvPr id="34" name="Google Shape;309;g21bc3c53028_0_41">
              <a:extLst>
                <a:ext uri="{FF2B5EF4-FFF2-40B4-BE49-F238E27FC236}">
                  <a16:creationId xmlns:a16="http://schemas.microsoft.com/office/drawing/2014/main" id="{FD1A1F8A-71AA-4270-8614-3CD84CE55D84}"/>
                </a:ext>
              </a:extLst>
            </p:cNvPr>
            <p:cNvSpPr/>
            <p:nvPr/>
          </p:nvSpPr>
          <p:spPr>
            <a:xfrm rot="10800000" flipH="1">
              <a:off x="6094523" y="5632680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C9FFCD0-4324-462E-B8B1-6A674C18574E}"/>
                </a:ext>
              </a:extLst>
            </p:cNvPr>
            <p:cNvGrpSpPr/>
            <p:nvPr/>
          </p:nvGrpSpPr>
          <p:grpSpPr>
            <a:xfrm>
              <a:off x="280968" y="7450601"/>
              <a:ext cx="2053796" cy="505288"/>
              <a:chOff x="284067" y="7126290"/>
              <a:chExt cx="3427518" cy="84325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1E9E03C-A44F-4D5D-9CB7-89DFB4E7B3F8}"/>
                  </a:ext>
                </a:extLst>
              </p:cNvPr>
              <p:cNvGrpSpPr/>
              <p:nvPr/>
            </p:nvGrpSpPr>
            <p:grpSpPr>
              <a:xfrm>
                <a:off x="412923" y="7126290"/>
                <a:ext cx="3298662" cy="840914"/>
                <a:chOff x="507908" y="5336839"/>
                <a:chExt cx="3298662" cy="840914"/>
              </a:xfrm>
            </p:grpSpPr>
            <p:pic>
              <p:nvPicPr>
                <p:cNvPr id="50" name="Google Shape;207;g21bc01ef45b_0_801">
                  <a:extLst>
                    <a:ext uri="{FF2B5EF4-FFF2-40B4-BE49-F238E27FC236}">
                      <a16:creationId xmlns:a16="http://schemas.microsoft.com/office/drawing/2014/main" id="{B9F9C7A7-22A3-4BBC-9520-A16E696243D3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6200000">
                  <a:off x="447040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1" name="Google Shape;181;g21bc01ef45b_0_801">
                  <a:extLst>
                    <a:ext uri="{FF2B5EF4-FFF2-40B4-BE49-F238E27FC236}">
                      <a16:creationId xmlns:a16="http://schemas.microsoft.com/office/drawing/2014/main" id="{4FB84EA4-69F8-471F-A3A8-D9C88C81ADB2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52" name="Google Shape;207;g21bc01ef45b_0_801">
                  <a:extLst>
                    <a:ext uri="{FF2B5EF4-FFF2-40B4-BE49-F238E27FC236}">
                      <a16:creationId xmlns:a16="http://schemas.microsoft.com/office/drawing/2014/main" id="{255D451A-6EE1-495F-96BA-3B32B75B08A0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flipH="1">
                  <a:off x="1882785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207;g21bc01ef45b_0_801">
                  <a:extLst>
                    <a:ext uri="{FF2B5EF4-FFF2-40B4-BE49-F238E27FC236}">
                      <a16:creationId xmlns:a16="http://schemas.microsoft.com/office/drawing/2014/main" id="{68D0E882-4844-4566-B2AC-189FDA36FFAB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134479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Imagen 53">
                  <a:extLst>
                    <a:ext uri="{FF2B5EF4-FFF2-40B4-BE49-F238E27FC236}">
                      <a16:creationId xmlns:a16="http://schemas.microsoft.com/office/drawing/2014/main" id="{CC25BE9B-0ED0-4365-94D1-00713F0EB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40" name="Google Shape;185;g21bc01ef45b_0_801">
                <a:extLst>
                  <a:ext uri="{FF2B5EF4-FFF2-40B4-BE49-F238E27FC236}">
                    <a16:creationId xmlns:a16="http://schemas.microsoft.com/office/drawing/2014/main" id="{5230EE38-F92A-4900-8EC8-E7573BD85C50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0D96EE6-7E18-4F04-84A5-94422FF17090}"/>
                </a:ext>
              </a:extLst>
            </p:cNvPr>
            <p:cNvGrpSpPr/>
            <p:nvPr/>
          </p:nvGrpSpPr>
          <p:grpSpPr>
            <a:xfrm>
              <a:off x="429242" y="6476949"/>
              <a:ext cx="1770243" cy="674651"/>
              <a:chOff x="333706" y="5923128"/>
              <a:chExt cx="1770243" cy="674651"/>
            </a:xfrm>
          </p:grpSpPr>
          <p:pic>
            <p:nvPicPr>
              <p:cNvPr id="58" name="Imagen 57">
                <a:extLst>
                  <a:ext uri="{FF2B5EF4-FFF2-40B4-BE49-F238E27FC236}">
                    <a16:creationId xmlns:a16="http://schemas.microsoft.com/office/drawing/2014/main" id="{DA24A9D4-2109-4615-B68A-332168EEB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06" y="5923128"/>
                <a:ext cx="973546" cy="674651"/>
              </a:xfrm>
              <a:prstGeom prst="rect">
                <a:avLst/>
              </a:prstGeom>
            </p:spPr>
          </p:pic>
          <p:pic>
            <p:nvPicPr>
              <p:cNvPr id="59" name="Imagen 58">
                <a:extLst>
                  <a:ext uri="{FF2B5EF4-FFF2-40B4-BE49-F238E27FC236}">
                    <a16:creationId xmlns:a16="http://schemas.microsoft.com/office/drawing/2014/main" id="{F3B88AAE-6AA0-406E-B273-7835F0578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187" y="5963325"/>
                <a:ext cx="704762" cy="352381"/>
              </a:xfrm>
              <a:prstGeom prst="rect">
                <a:avLst/>
              </a:prstGeom>
            </p:spPr>
          </p:pic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DCBDD5C0-BD85-440C-B323-E2DF76842A62}"/>
                </a:ext>
              </a:extLst>
            </p:cNvPr>
            <p:cNvGrpSpPr/>
            <p:nvPr/>
          </p:nvGrpSpPr>
          <p:grpSpPr>
            <a:xfrm>
              <a:off x="2405169" y="7449196"/>
              <a:ext cx="2053796" cy="505288"/>
              <a:chOff x="284067" y="7126290"/>
              <a:chExt cx="3427518" cy="843259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C4CF2FC3-5721-4CE5-8B73-F4DB659EE570}"/>
                  </a:ext>
                </a:extLst>
              </p:cNvPr>
              <p:cNvGrpSpPr/>
              <p:nvPr/>
            </p:nvGrpSpPr>
            <p:grpSpPr>
              <a:xfrm>
                <a:off x="352054" y="7126290"/>
                <a:ext cx="3359531" cy="840914"/>
                <a:chOff x="447039" y="5336839"/>
                <a:chExt cx="3359531" cy="840914"/>
              </a:xfrm>
            </p:grpSpPr>
            <p:pic>
              <p:nvPicPr>
                <p:cNvPr id="73" name="Google Shape;207;g21bc01ef45b_0_801">
                  <a:extLst>
                    <a:ext uri="{FF2B5EF4-FFF2-40B4-BE49-F238E27FC236}">
                      <a16:creationId xmlns:a16="http://schemas.microsoft.com/office/drawing/2014/main" id="{0F6770B2-3F36-4114-ACA2-8EF361780339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0800000">
                  <a:off x="447039" y="5505707"/>
                  <a:ext cx="624917" cy="5031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" name="Google Shape;181;g21bc01ef45b_0_801">
                  <a:extLst>
                    <a:ext uri="{FF2B5EF4-FFF2-40B4-BE49-F238E27FC236}">
                      <a16:creationId xmlns:a16="http://schemas.microsoft.com/office/drawing/2014/main" id="{4B649964-48DE-483A-9D22-251B0D7C0F5F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75" name="Google Shape;207;g21bc01ef45b_0_801">
                  <a:extLst>
                    <a:ext uri="{FF2B5EF4-FFF2-40B4-BE49-F238E27FC236}">
                      <a16:creationId xmlns:a16="http://schemas.microsoft.com/office/drawing/2014/main" id="{13E8297E-0BFD-4F68-BADD-3B374EBB534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882786" y="5505707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" name="Google Shape;207;g21bc01ef45b_0_801">
                  <a:extLst>
                    <a:ext uri="{FF2B5EF4-FFF2-40B4-BE49-F238E27FC236}">
                      <a16:creationId xmlns:a16="http://schemas.microsoft.com/office/drawing/2014/main" id="{AB3A4DDF-37D7-4F03-93C9-25DE28A903D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 flipH="1">
                  <a:off x="1134480" y="5505706"/>
                  <a:ext cx="624914" cy="5031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Imagen 76">
                  <a:extLst>
                    <a:ext uri="{FF2B5EF4-FFF2-40B4-BE49-F238E27FC236}">
                      <a16:creationId xmlns:a16="http://schemas.microsoft.com/office/drawing/2014/main" id="{FEBD517E-1B6B-4CB6-90B3-785D01E61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72" name="Google Shape;185;g21bc01ef45b_0_801">
                <a:extLst>
                  <a:ext uri="{FF2B5EF4-FFF2-40B4-BE49-F238E27FC236}">
                    <a16:creationId xmlns:a16="http://schemas.microsoft.com/office/drawing/2014/main" id="{42E08555-C379-451F-A83F-4D5A6CC65847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4D5FC4F3-64F4-426C-AE7D-5A294A7DF9B6}"/>
                </a:ext>
              </a:extLst>
            </p:cNvPr>
            <p:cNvGrpSpPr/>
            <p:nvPr/>
          </p:nvGrpSpPr>
          <p:grpSpPr>
            <a:xfrm>
              <a:off x="4527861" y="7447791"/>
              <a:ext cx="2052569" cy="526333"/>
              <a:chOff x="4514213" y="7447791"/>
              <a:chExt cx="2052569" cy="526333"/>
            </a:xfrm>
          </p:grpSpPr>
          <p:pic>
            <p:nvPicPr>
              <p:cNvPr id="81" name="Google Shape;207;g21bc01ef45b_0_801">
                <a:extLst>
                  <a:ext uri="{FF2B5EF4-FFF2-40B4-BE49-F238E27FC236}">
                    <a16:creationId xmlns:a16="http://schemas.microsoft.com/office/drawing/2014/main" id="{4ED162CA-B9E6-4AE8-9C55-0FEEBDA25D2C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200000">
                <a:off x="4554952" y="7548978"/>
                <a:ext cx="374455" cy="3015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181;g21bc01ef45b_0_801">
                <a:extLst>
                  <a:ext uri="{FF2B5EF4-FFF2-40B4-BE49-F238E27FC236}">
                    <a16:creationId xmlns:a16="http://schemas.microsoft.com/office/drawing/2014/main" id="{CAB52CC4-56CF-479E-BE9A-947070A951BE}"/>
                  </a:ext>
                </a:extLst>
              </p:cNvPr>
              <p:cNvSpPr txBox="1"/>
              <p:nvPr/>
            </p:nvSpPr>
            <p:spPr>
              <a:xfrm>
                <a:off x="5811890" y="7468478"/>
                <a:ext cx="236362" cy="392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12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83" name="Google Shape;207;g21bc01ef45b_0_801">
                <a:extLst>
                  <a:ext uri="{FF2B5EF4-FFF2-40B4-BE49-F238E27FC236}">
                    <a16:creationId xmlns:a16="http://schemas.microsoft.com/office/drawing/2014/main" id="{0BFB8B11-5C09-49B6-A983-4F5F5396F5BB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5262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207;g21bc01ef45b_0_801">
                <a:extLst>
                  <a:ext uri="{FF2B5EF4-FFF2-40B4-BE49-F238E27FC236}">
                    <a16:creationId xmlns:a16="http://schemas.microsoft.com/office/drawing/2014/main" id="{2E0AB7E5-3D58-416B-8E68-EEB46E9F4A2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8900000">
                <a:off x="4966871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185;g21bc01ef45b_0_801">
                <a:extLst>
                  <a:ext uri="{FF2B5EF4-FFF2-40B4-BE49-F238E27FC236}">
                    <a16:creationId xmlns:a16="http://schemas.microsoft.com/office/drawing/2014/main" id="{2751FD9B-B5C7-4CC5-9587-EC24EBEA61E6}"/>
                  </a:ext>
                </a:extLst>
              </p:cNvPr>
              <p:cNvSpPr/>
              <p:nvPr/>
            </p:nvSpPr>
            <p:spPr>
              <a:xfrm>
                <a:off x="4514213" y="7447791"/>
                <a:ext cx="2052569" cy="505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" name="Imagen 87">
                <a:extLst>
                  <a:ext uri="{FF2B5EF4-FFF2-40B4-BE49-F238E27FC236}">
                    <a16:creationId xmlns:a16="http://schemas.microsoft.com/office/drawing/2014/main" id="{28BA98D5-1173-47E0-8F12-BA5BDE9BB8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6048251" y="7453202"/>
                <a:ext cx="514411" cy="520922"/>
              </a:xfrm>
              <a:prstGeom prst="rect">
                <a:avLst/>
              </a:prstGeom>
            </p:spPr>
          </p:pic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2ED2937F-3BCD-49ED-A0EA-906CAEE1F168}"/>
                </a:ext>
              </a:extLst>
            </p:cNvPr>
            <p:cNvGrpSpPr/>
            <p:nvPr/>
          </p:nvGrpSpPr>
          <p:grpSpPr>
            <a:xfrm>
              <a:off x="4658122" y="6092281"/>
              <a:ext cx="1843497" cy="990476"/>
              <a:chOff x="4644474" y="6078633"/>
              <a:chExt cx="1843497" cy="990476"/>
            </a:xfrm>
          </p:grpSpPr>
          <p:sp>
            <p:nvSpPr>
              <p:cNvPr id="93" name="Flecha: a la derecha 92">
                <a:extLst>
                  <a:ext uri="{FF2B5EF4-FFF2-40B4-BE49-F238E27FC236}">
                    <a16:creationId xmlns:a16="http://schemas.microsoft.com/office/drawing/2014/main" id="{9148710B-CFD1-4F1E-B5FD-C6148936190C}"/>
                  </a:ext>
                </a:extLst>
              </p:cNvPr>
              <p:cNvSpPr/>
              <p:nvPr/>
            </p:nvSpPr>
            <p:spPr>
              <a:xfrm>
                <a:off x="4925898" y="6350341"/>
                <a:ext cx="1562073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82FB89E9-ECA7-495F-B136-3BD9EFD35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4474" y="6078633"/>
                <a:ext cx="904762" cy="990476"/>
              </a:xfrm>
              <a:prstGeom prst="rect">
                <a:avLst/>
              </a:prstGeom>
            </p:spPr>
          </p:pic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4FBB2E02-F255-4E1B-83E3-B3BDCE988855}"/>
                </a:ext>
              </a:extLst>
            </p:cNvPr>
            <p:cNvGrpSpPr/>
            <p:nvPr/>
          </p:nvGrpSpPr>
          <p:grpSpPr>
            <a:xfrm>
              <a:off x="3183568" y="5959027"/>
              <a:ext cx="496680" cy="1224371"/>
              <a:chOff x="3251808" y="5959027"/>
              <a:chExt cx="496680" cy="1224371"/>
            </a:xfrm>
          </p:grpSpPr>
          <p:sp>
            <p:nvSpPr>
              <p:cNvPr id="95" name="Flecha: a la derecha 94">
                <a:extLst>
                  <a:ext uri="{FF2B5EF4-FFF2-40B4-BE49-F238E27FC236}">
                    <a16:creationId xmlns:a16="http://schemas.microsoft.com/office/drawing/2014/main" id="{2C66BA1C-CF4D-4C8B-A316-B7D863013818}"/>
                  </a:ext>
                </a:extLst>
              </p:cNvPr>
              <p:cNvSpPr/>
              <p:nvPr/>
            </p:nvSpPr>
            <p:spPr>
              <a:xfrm rot="16200000">
                <a:off x="3178678" y="6159714"/>
                <a:ext cx="770497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Imagen 89">
                <a:extLst>
                  <a:ext uri="{FF2B5EF4-FFF2-40B4-BE49-F238E27FC236}">
                    <a16:creationId xmlns:a16="http://schemas.microsoft.com/office/drawing/2014/main" id="{2270ADD7-1EC2-4C01-BFD6-E6C1E5AD2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1808" y="6219351"/>
                <a:ext cx="459776" cy="964047"/>
              </a:xfrm>
              <a:prstGeom prst="rect">
                <a:avLst/>
              </a:prstGeom>
            </p:spPr>
          </p:pic>
        </p:grpSp>
      </p:grpSp>
      <p:sp>
        <p:nvSpPr>
          <p:cNvPr id="99" name="Google Shape;301;g21bc3c53028_0_41">
            <a:extLst>
              <a:ext uri="{FF2B5EF4-FFF2-40B4-BE49-F238E27FC236}">
                <a16:creationId xmlns:a16="http://schemas.microsoft.com/office/drawing/2014/main" id="{485CC0BE-3586-469D-A4EF-25E84E7C8307}"/>
              </a:ext>
            </a:extLst>
          </p:cNvPr>
          <p:cNvSpPr txBox="1"/>
          <p:nvPr/>
        </p:nvSpPr>
        <p:spPr>
          <a:xfrm>
            <a:off x="370843" y="801366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Differences:</a:t>
            </a:r>
            <a:r>
              <a:rPr lang="en-US" dirty="0">
                <a:solidFill>
                  <a:schemeClr val="dk1"/>
                </a:solidFill>
              </a:rPr>
              <a:t> Both types of attacks are performed by a combination of inputs. The difference is that we can perform Command Normal as long as the correct combination is pressed, while Special Inputs have to be performed in a certain time and rhythm.</a:t>
            </a:r>
          </a:p>
        </p:txBody>
      </p:sp>
    </p:spTree>
    <p:extLst>
      <p:ext uri="{BB962C8B-B14F-4D97-AF65-F5344CB8AC3E}">
        <p14:creationId xmlns:p14="http://schemas.microsoft.com/office/powerpoint/2010/main" val="339566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5374BF-46DC-4FF7-9320-1A1AAE3BA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74" b="33936"/>
          <a:stretch/>
        </p:blipFill>
        <p:spPr>
          <a:xfrm>
            <a:off x="141084" y="160936"/>
            <a:ext cx="6444542" cy="3243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8DF552-AB3E-4AD9-951D-41E9D7A5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6" t="47507" r="17534" b="33936"/>
          <a:stretch/>
        </p:blipFill>
        <p:spPr>
          <a:xfrm>
            <a:off x="141084" y="3542919"/>
            <a:ext cx="1653702" cy="9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6356451" cy="2062063"/>
            <a:chOff x="379629" y="2323181"/>
            <a:chExt cx="6356451" cy="2062063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69" y="2323181"/>
              <a:ext cx="2727611" cy="2062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</a:rPr>
                <a:t>Special Button Variation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F6C09E2-71A1-4BF7-9D57-1C41A2653C44}"/>
              </a:ext>
            </a:extLst>
          </p:cNvPr>
          <p:cNvGrpSpPr/>
          <p:nvPr/>
        </p:nvGrpSpPr>
        <p:grpSpPr>
          <a:xfrm>
            <a:off x="501712" y="4526812"/>
            <a:ext cx="5862512" cy="2053380"/>
            <a:chOff x="501712" y="4502748"/>
            <a:chExt cx="5862512" cy="205338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522089" y="4514901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4130554" y="4502748"/>
              <a:ext cx="223367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Alpha Counter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 Tech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Quick Stand Tech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4"/>
            <p:cNvGrpSpPr/>
            <p:nvPr/>
          </p:nvGrpSpPr>
          <p:grpSpPr>
            <a:xfrm>
              <a:off x="501712" y="6196128"/>
              <a:ext cx="2671759" cy="360000"/>
              <a:chOff x="379628" y="4148914"/>
              <a:chExt cx="2671759" cy="3600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" name="Google Shape;123;p4"/>
          <p:cNvGrpSpPr/>
          <p:nvPr/>
        </p:nvGrpSpPr>
        <p:grpSpPr>
          <a:xfrm>
            <a:off x="501549" y="672563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</a:rPr>
                <a:t>Dash</a:t>
              </a:r>
              <a:endParaRPr sz="1600" dirty="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 dirty="0"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 dirty="0"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 dirty="0"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 dirty="0"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 dirty="0"/>
          </a:p>
        </p:txBody>
      </p:sp>
      <p:sp>
        <p:nvSpPr>
          <p:cNvPr id="15" name="Google Shape;148;p5">
            <a:extLst>
              <a:ext uri="{FF2B5EF4-FFF2-40B4-BE49-F238E27FC236}">
                <a16:creationId xmlns:a16="http://schemas.microsoft.com/office/drawing/2014/main" id="{FDE06DCB-946D-4E4F-9B0E-7D946CBA0862}"/>
              </a:ext>
            </a:extLst>
          </p:cNvPr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CCDA57DC-C394-4073-BA6B-EBE13156563E}"/>
              </a:ext>
            </a:extLst>
          </p:cNvPr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 dirty="0"/>
          </a:p>
        </p:txBody>
      </p:sp>
      <p:cxnSp>
        <p:nvCxnSpPr>
          <p:cNvPr id="17" name="Google Shape;150;p5">
            <a:extLst>
              <a:ext uri="{FF2B5EF4-FFF2-40B4-BE49-F238E27FC236}">
                <a16:creationId xmlns:a16="http://schemas.microsoft.com/office/drawing/2014/main" id="{FC2F57F1-ED34-44BD-B3F0-8495DF1E39C0}"/>
              </a:ext>
            </a:extLst>
          </p:cNvPr>
          <p:cNvCxnSpPr>
            <a:stCxn id="16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151;p5">
            <a:extLst>
              <a:ext uri="{FF2B5EF4-FFF2-40B4-BE49-F238E27FC236}">
                <a16:creationId xmlns:a16="http://schemas.microsoft.com/office/drawing/2014/main" id="{7EED14BE-9A39-42E6-844A-57274CA6502C}"/>
              </a:ext>
            </a:extLst>
          </p:cNvPr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 dirty="0"/>
          </a:p>
        </p:txBody>
      </p:sp>
      <p:sp>
        <p:nvSpPr>
          <p:cNvPr id="19" name="Google Shape;152;p5">
            <a:extLst>
              <a:ext uri="{FF2B5EF4-FFF2-40B4-BE49-F238E27FC236}">
                <a16:creationId xmlns:a16="http://schemas.microsoft.com/office/drawing/2014/main" id="{2F39CF58-A438-49C3-8BFA-6D23489587C4}"/>
              </a:ext>
            </a:extLst>
          </p:cNvPr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 dirty="0"/>
          </a:p>
        </p:txBody>
      </p:sp>
      <p:sp>
        <p:nvSpPr>
          <p:cNvPr id="20" name="Google Shape;153;p5">
            <a:extLst>
              <a:ext uri="{FF2B5EF4-FFF2-40B4-BE49-F238E27FC236}">
                <a16:creationId xmlns:a16="http://schemas.microsoft.com/office/drawing/2014/main" id="{26C7CE62-2AD0-448B-9B30-A216CD50D4B2}"/>
              </a:ext>
            </a:extLst>
          </p:cNvPr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 dirty="0"/>
          </a:p>
        </p:txBody>
      </p:sp>
      <p:sp>
        <p:nvSpPr>
          <p:cNvPr id="21" name="Google Shape;154;p5">
            <a:extLst>
              <a:ext uri="{FF2B5EF4-FFF2-40B4-BE49-F238E27FC236}">
                <a16:creationId xmlns:a16="http://schemas.microsoft.com/office/drawing/2014/main" id="{FD56DEF7-35A7-416C-A988-8866CE5ADF67}"/>
              </a:ext>
            </a:extLst>
          </p:cNvPr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58858413-1FFA-40AC-B93D-59767C9E0D6F}"/>
              </a:ext>
            </a:extLst>
          </p:cNvPr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 dirty="0"/>
          </a:p>
        </p:txBody>
      </p:sp>
      <p:sp>
        <p:nvSpPr>
          <p:cNvPr id="23" name="Google Shape;156;p5">
            <a:extLst>
              <a:ext uri="{FF2B5EF4-FFF2-40B4-BE49-F238E27FC236}">
                <a16:creationId xmlns:a16="http://schemas.microsoft.com/office/drawing/2014/main" id="{855C2F86-5AA3-47C2-A22F-716ECF6CC206}"/>
              </a:ext>
            </a:extLst>
          </p:cNvPr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 dirty="0"/>
          </a:p>
        </p:txBody>
      </p:sp>
      <p:sp>
        <p:nvSpPr>
          <p:cNvPr id="24" name="Google Shape;157;p5">
            <a:extLst>
              <a:ext uri="{FF2B5EF4-FFF2-40B4-BE49-F238E27FC236}">
                <a16:creationId xmlns:a16="http://schemas.microsoft.com/office/drawing/2014/main" id="{8C9700C2-4A88-417C-8FDF-31CFC0E86057}"/>
              </a:ext>
            </a:extLst>
          </p:cNvPr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 dirty="0"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 dirty="0"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 dirty="0"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 dirty="0"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 dirty="0"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 dirty="0"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081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516D32-EBB6-4BEE-B2F5-69BA0CBDDF6E}"/>
              </a:ext>
            </a:extLst>
          </p:cNvPr>
          <p:cNvGrpSpPr/>
          <p:nvPr/>
        </p:nvGrpSpPr>
        <p:grpSpPr>
          <a:xfrm>
            <a:off x="288588" y="1725318"/>
            <a:ext cx="6300365" cy="2216088"/>
            <a:chOff x="288588" y="6078966"/>
            <a:chExt cx="6300365" cy="2216088"/>
          </a:xfrm>
        </p:grpSpPr>
        <p:sp>
          <p:nvSpPr>
            <p:cNvPr id="97" name="Google Shape;185;g21bc01ef45b_0_801">
              <a:extLst>
                <a:ext uri="{FF2B5EF4-FFF2-40B4-BE49-F238E27FC236}">
                  <a16:creationId xmlns:a16="http://schemas.microsoft.com/office/drawing/2014/main" id="{6418DC1A-3853-4EAF-8F88-88A8979AE8F2}"/>
                </a:ext>
              </a:extLst>
            </p:cNvPr>
            <p:cNvSpPr/>
            <p:nvPr/>
          </p:nvSpPr>
          <p:spPr>
            <a:xfrm>
              <a:off x="298113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86;g21bc01ef45b_0_801">
              <a:extLst>
                <a:ext uri="{FF2B5EF4-FFF2-40B4-BE49-F238E27FC236}">
                  <a16:creationId xmlns:a16="http://schemas.microsoft.com/office/drawing/2014/main" id="{19C48EAB-4032-40E0-8F41-C73F745DB50F}"/>
                </a:ext>
              </a:extLst>
            </p:cNvPr>
            <p:cNvSpPr/>
            <p:nvPr/>
          </p:nvSpPr>
          <p:spPr>
            <a:xfrm>
              <a:off x="290382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87;g21bc01ef45b_0_801">
              <a:extLst>
                <a:ext uri="{FF2B5EF4-FFF2-40B4-BE49-F238E27FC236}">
                  <a16:creationId xmlns:a16="http://schemas.microsoft.com/office/drawing/2014/main" id="{74458841-BDA4-496D-953D-E87BA71E8B97}"/>
                </a:ext>
              </a:extLst>
            </p:cNvPr>
            <p:cNvSpPr/>
            <p:nvPr/>
          </p:nvSpPr>
          <p:spPr>
            <a:xfrm>
              <a:off x="242136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8;g21bc01ef45b_0_801">
              <a:extLst>
                <a:ext uri="{FF2B5EF4-FFF2-40B4-BE49-F238E27FC236}">
                  <a16:creationId xmlns:a16="http://schemas.microsoft.com/office/drawing/2014/main" id="{9E0DE2A8-5DFF-44A3-BC03-5DEA23C27836}"/>
                </a:ext>
              </a:extLst>
            </p:cNvPr>
            <p:cNvSpPr/>
            <p:nvPr/>
          </p:nvSpPr>
          <p:spPr>
            <a:xfrm>
              <a:off x="241363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Punch</a:t>
              </a:r>
              <a:endParaRPr dirty="0"/>
            </a:p>
          </p:txBody>
        </p:sp>
        <p:sp>
          <p:nvSpPr>
            <p:cNvPr id="101" name="Google Shape;189;g21bc01ef45b_0_801">
              <a:extLst>
                <a:ext uri="{FF2B5EF4-FFF2-40B4-BE49-F238E27FC236}">
                  <a16:creationId xmlns:a16="http://schemas.microsoft.com/office/drawing/2014/main" id="{653D8016-37DB-4DF1-B88C-20E9D4C3D8FB}"/>
                </a:ext>
              </a:extLst>
            </p:cNvPr>
            <p:cNvSpPr/>
            <p:nvPr/>
          </p:nvSpPr>
          <p:spPr>
            <a:xfrm>
              <a:off x="453688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0;g21bc01ef45b_0_801">
              <a:extLst>
                <a:ext uri="{FF2B5EF4-FFF2-40B4-BE49-F238E27FC236}">
                  <a16:creationId xmlns:a16="http://schemas.microsoft.com/office/drawing/2014/main" id="{531E1BA2-FA2A-4BB0-B769-9112CA01C431}"/>
                </a:ext>
              </a:extLst>
            </p:cNvPr>
            <p:cNvSpPr/>
            <p:nvPr/>
          </p:nvSpPr>
          <p:spPr>
            <a:xfrm>
              <a:off x="452915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Punch</a:t>
              </a:r>
              <a:endParaRPr dirty="0"/>
            </a:p>
          </p:txBody>
        </p:sp>
        <p:sp>
          <p:nvSpPr>
            <p:cNvPr id="103" name="Google Shape;191;g21bc01ef45b_0_801">
              <a:extLst>
                <a:ext uri="{FF2B5EF4-FFF2-40B4-BE49-F238E27FC236}">
                  <a16:creationId xmlns:a16="http://schemas.microsoft.com/office/drawing/2014/main" id="{A30EA0B9-092D-41BD-894D-5C2B8083A20C}"/>
                </a:ext>
              </a:extLst>
            </p:cNvPr>
            <p:cNvSpPr/>
            <p:nvPr/>
          </p:nvSpPr>
          <p:spPr>
            <a:xfrm>
              <a:off x="296319" y="7214454"/>
              <a:ext cx="2052000" cy="108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2;g21bc01ef45b_0_801">
              <a:extLst>
                <a:ext uri="{FF2B5EF4-FFF2-40B4-BE49-F238E27FC236}">
                  <a16:creationId xmlns:a16="http://schemas.microsoft.com/office/drawing/2014/main" id="{9CAED9FF-6FC7-46A4-B92D-E5849AC67B86}"/>
                </a:ext>
              </a:extLst>
            </p:cNvPr>
            <p:cNvSpPr/>
            <p:nvPr/>
          </p:nvSpPr>
          <p:spPr>
            <a:xfrm>
              <a:off x="288588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93;g21bc01ef45b_0_801">
              <a:extLst>
                <a:ext uri="{FF2B5EF4-FFF2-40B4-BE49-F238E27FC236}">
                  <a16:creationId xmlns:a16="http://schemas.microsoft.com/office/drawing/2014/main" id="{5712A2F1-0262-410F-92D3-ADDBFD34BADD}"/>
                </a:ext>
              </a:extLst>
            </p:cNvPr>
            <p:cNvSpPr/>
            <p:nvPr/>
          </p:nvSpPr>
          <p:spPr>
            <a:xfrm>
              <a:off x="241957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;g21bc01ef45b_0_801">
              <a:extLst>
                <a:ext uri="{FF2B5EF4-FFF2-40B4-BE49-F238E27FC236}">
                  <a16:creationId xmlns:a16="http://schemas.microsoft.com/office/drawing/2014/main" id="{A3A1A200-F4F9-400B-91B5-3E9EDC88A3B5}"/>
                </a:ext>
              </a:extLst>
            </p:cNvPr>
            <p:cNvSpPr/>
            <p:nvPr/>
          </p:nvSpPr>
          <p:spPr>
            <a:xfrm>
              <a:off x="241183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95;g21bc01ef45b_0_801">
              <a:extLst>
                <a:ext uri="{FF2B5EF4-FFF2-40B4-BE49-F238E27FC236}">
                  <a16:creationId xmlns:a16="http://schemas.microsoft.com/office/drawing/2014/main" id="{A73943C0-FEB7-49DE-9831-43E610EC1595}"/>
                </a:ext>
              </a:extLst>
            </p:cNvPr>
            <p:cNvSpPr/>
            <p:nvPr/>
          </p:nvSpPr>
          <p:spPr>
            <a:xfrm>
              <a:off x="453509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6;g21bc01ef45b_0_801">
              <a:extLst>
                <a:ext uri="{FF2B5EF4-FFF2-40B4-BE49-F238E27FC236}">
                  <a16:creationId xmlns:a16="http://schemas.microsoft.com/office/drawing/2014/main" id="{52BD70B1-72B8-4545-9C5D-AF4590B38050}"/>
                </a:ext>
              </a:extLst>
            </p:cNvPr>
            <p:cNvSpPr/>
            <p:nvPr/>
          </p:nvSpPr>
          <p:spPr>
            <a:xfrm>
              <a:off x="452735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97;g21bc01ef45b_0_801">
              <a:extLst>
                <a:ext uri="{FF2B5EF4-FFF2-40B4-BE49-F238E27FC236}">
                  <a16:creationId xmlns:a16="http://schemas.microsoft.com/office/drawing/2014/main" id="{2FDA3C73-89A7-4E58-A028-1267A74994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75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98;g21bc01ef45b_0_801">
              <a:extLst>
                <a:ext uri="{FF2B5EF4-FFF2-40B4-BE49-F238E27FC236}">
                  <a16:creationId xmlns:a16="http://schemas.microsoft.com/office/drawing/2014/main" id="{D2ACBF8C-4683-44CB-BDD6-E9D338F7C44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950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99;g21bc01ef45b_0_801">
              <a:extLst>
                <a:ext uri="{FF2B5EF4-FFF2-40B4-BE49-F238E27FC236}">
                  <a16:creationId xmlns:a16="http://schemas.microsoft.com/office/drawing/2014/main" id="{1FC5156A-C845-4AE0-B539-ECCE6D711AF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4825" y="638581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200;g21bc01ef45b_0_801">
              <a:extLst>
                <a:ext uri="{FF2B5EF4-FFF2-40B4-BE49-F238E27FC236}">
                  <a16:creationId xmlns:a16="http://schemas.microsoft.com/office/drawing/2014/main" id="{8C093C6A-F4DE-48A6-984C-952123AC6C2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2175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01;g21bc01ef45b_0_801">
              <a:extLst>
                <a:ext uri="{FF2B5EF4-FFF2-40B4-BE49-F238E27FC236}">
                  <a16:creationId xmlns:a16="http://schemas.microsoft.com/office/drawing/2014/main" id="{16B7D894-C1D2-4AA0-89FC-ADFEACDB7C4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67050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2;g21bc01ef45b_0_801">
              <a:extLst>
                <a:ext uri="{FF2B5EF4-FFF2-40B4-BE49-F238E27FC236}">
                  <a16:creationId xmlns:a16="http://schemas.microsoft.com/office/drawing/2014/main" id="{2DE403F4-0663-4A5D-A75D-DFDE29B3D879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05075" y="753776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81;g21bc01ef45b_0_801">
            <a:extLst>
              <a:ext uri="{FF2B5EF4-FFF2-40B4-BE49-F238E27FC236}">
                <a16:creationId xmlns:a16="http://schemas.microsoft.com/office/drawing/2014/main" id="{3EE0D569-C2F1-4068-BF5A-D304B6A71900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1;g21bc01ef45b_0_801">
            <a:extLst>
              <a:ext uri="{FF2B5EF4-FFF2-40B4-BE49-F238E27FC236}">
                <a16:creationId xmlns:a16="http://schemas.microsoft.com/office/drawing/2014/main" id="{E7D76423-31F7-4434-B7E6-66654C7BE877}"/>
              </a:ext>
            </a:extLst>
          </p:cNvPr>
          <p:cNvSpPr txBox="1"/>
          <p:nvPr/>
        </p:nvSpPr>
        <p:spPr>
          <a:xfrm>
            <a:off x="357625" y="676754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186343-DAB5-48F3-A5FD-DB3BED3A9CA1}"/>
              </a:ext>
            </a:extLst>
          </p:cNvPr>
          <p:cNvGrpSpPr/>
          <p:nvPr/>
        </p:nvGrpSpPr>
        <p:grpSpPr>
          <a:xfrm>
            <a:off x="276734" y="4509464"/>
            <a:ext cx="6298571" cy="2226418"/>
            <a:chOff x="290382" y="4509464"/>
            <a:chExt cx="6298571" cy="2226418"/>
          </a:xfrm>
        </p:grpSpPr>
        <p:sp>
          <p:nvSpPr>
            <p:cNvPr id="155" name="Google Shape;185;g21bc01ef45b_0_801">
              <a:extLst>
                <a:ext uri="{FF2B5EF4-FFF2-40B4-BE49-F238E27FC236}">
                  <a16:creationId xmlns:a16="http://schemas.microsoft.com/office/drawing/2014/main" id="{701E4FBB-5638-4539-B742-90B185856040}"/>
                </a:ext>
              </a:extLst>
            </p:cNvPr>
            <p:cNvSpPr/>
            <p:nvPr/>
          </p:nvSpPr>
          <p:spPr>
            <a:xfrm>
              <a:off x="298113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86;g21bc01ef45b_0_801">
              <a:extLst>
                <a:ext uri="{FF2B5EF4-FFF2-40B4-BE49-F238E27FC236}">
                  <a16:creationId xmlns:a16="http://schemas.microsoft.com/office/drawing/2014/main" id="{8C10712E-4DE9-44C8-A470-B10841606127}"/>
                </a:ext>
              </a:extLst>
            </p:cNvPr>
            <p:cNvSpPr/>
            <p:nvPr/>
          </p:nvSpPr>
          <p:spPr>
            <a:xfrm>
              <a:off x="290382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97;g21bc01ef45b_0_801">
              <a:extLst>
                <a:ext uri="{FF2B5EF4-FFF2-40B4-BE49-F238E27FC236}">
                  <a16:creationId xmlns:a16="http://schemas.microsoft.com/office/drawing/2014/main" id="{6F2E3CD5-A7B1-491F-AF8E-856F46780C1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3269" y="482787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207;g21bc01ef45b_0_801">
              <a:extLst>
                <a:ext uri="{FF2B5EF4-FFF2-40B4-BE49-F238E27FC236}">
                  <a16:creationId xmlns:a16="http://schemas.microsoft.com/office/drawing/2014/main" id="{E58C1F8B-F31B-4558-9DC0-493A8672E5E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492871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81;g21bc01ef45b_0_801">
              <a:extLst>
                <a:ext uri="{FF2B5EF4-FFF2-40B4-BE49-F238E27FC236}">
                  <a16:creationId xmlns:a16="http://schemas.microsoft.com/office/drawing/2014/main" id="{AB255135-EAF2-45F6-B246-06EBD689709A}"/>
                </a:ext>
              </a:extLst>
            </p:cNvPr>
            <p:cNvSpPr txBox="1"/>
            <p:nvPr/>
          </p:nvSpPr>
          <p:spPr>
            <a:xfrm>
              <a:off x="1005218" y="481019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87" name="Google Shape;187;g21bc01ef45b_0_801">
              <a:extLst>
                <a:ext uri="{FF2B5EF4-FFF2-40B4-BE49-F238E27FC236}">
                  <a16:creationId xmlns:a16="http://schemas.microsoft.com/office/drawing/2014/main" id="{30F7AA3F-D811-42AF-9185-5C39DEC3B3BA}"/>
                </a:ext>
              </a:extLst>
            </p:cNvPr>
            <p:cNvSpPr/>
            <p:nvPr/>
          </p:nvSpPr>
          <p:spPr>
            <a:xfrm>
              <a:off x="242136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88;g21bc01ef45b_0_801">
              <a:extLst>
                <a:ext uri="{FF2B5EF4-FFF2-40B4-BE49-F238E27FC236}">
                  <a16:creationId xmlns:a16="http://schemas.microsoft.com/office/drawing/2014/main" id="{2AEA4F8C-6B8C-4220-AAA5-D9604579A482}"/>
                </a:ext>
              </a:extLst>
            </p:cNvPr>
            <p:cNvSpPr/>
            <p:nvPr/>
          </p:nvSpPr>
          <p:spPr>
            <a:xfrm>
              <a:off x="241363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89" name="Google Shape;189;g21bc01ef45b_0_801">
              <a:extLst>
                <a:ext uri="{FF2B5EF4-FFF2-40B4-BE49-F238E27FC236}">
                  <a16:creationId xmlns:a16="http://schemas.microsoft.com/office/drawing/2014/main" id="{8048A014-09D4-4C7B-B3A1-8DFCE05115C8}"/>
                </a:ext>
              </a:extLst>
            </p:cNvPr>
            <p:cNvSpPr/>
            <p:nvPr/>
          </p:nvSpPr>
          <p:spPr>
            <a:xfrm>
              <a:off x="453688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0;g21bc01ef45b_0_801">
              <a:extLst>
                <a:ext uri="{FF2B5EF4-FFF2-40B4-BE49-F238E27FC236}">
                  <a16:creationId xmlns:a16="http://schemas.microsoft.com/office/drawing/2014/main" id="{D61861A0-687D-494E-B3CE-746644040430}"/>
                </a:ext>
              </a:extLst>
            </p:cNvPr>
            <p:cNvSpPr/>
            <p:nvPr/>
          </p:nvSpPr>
          <p:spPr>
            <a:xfrm>
              <a:off x="452915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146" name="Google Shape;207;g21bc01ef45b_0_801">
              <a:extLst>
                <a:ext uri="{FF2B5EF4-FFF2-40B4-BE49-F238E27FC236}">
                  <a16:creationId xmlns:a16="http://schemas.microsoft.com/office/drawing/2014/main" id="{A26718DC-77CB-4BA8-8003-47FD9F016AA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81;g21bc01ef45b_0_801">
              <a:extLst>
                <a:ext uri="{FF2B5EF4-FFF2-40B4-BE49-F238E27FC236}">
                  <a16:creationId xmlns:a16="http://schemas.microsoft.com/office/drawing/2014/main" id="{65D45967-26E0-4AC0-9AF2-3B0D6AE94154}"/>
                </a:ext>
              </a:extLst>
            </p:cNvPr>
            <p:cNvSpPr txBox="1"/>
            <p:nvPr/>
          </p:nvSpPr>
          <p:spPr>
            <a:xfrm>
              <a:off x="3134406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153" name="Google Shape;207;g21bc01ef45b_0_801">
              <a:extLst>
                <a:ext uri="{FF2B5EF4-FFF2-40B4-BE49-F238E27FC236}">
                  <a16:creationId xmlns:a16="http://schemas.microsoft.com/office/drawing/2014/main" id="{E9F4967D-E263-43E1-8D04-00D75533D9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81;g21bc01ef45b_0_801">
              <a:extLst>
                <a:ext uri="{FF2B5EF4-FFF2-40B4-BE49-F238E27FC236}">
                  <a16:creationId xmlns:a16="http://schemas.microsoft.com/office/drawing/2014/main" id="{4F7E154F-E91F-4D1C-8E3D-F217373A4376}"/>
                </a:ext>
              </a:extLst>
            </p:cNvPr>
            <p:cNvSpPr txBox="1"/>
            <p:nvPr/>
          </p:nvSpPr>
          <p:spPr>
            <a:xfrm>
              <a:off x="5238011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4" name="Google Shape;185;g21bc01ef45b_0_801">
              <a:extLst>
                <a:ext uri="{FF2B5EF4-FFF2-40B4-BE49-F238E27FC236}">
                  <a16:creationId xmlns:a16="http://schemas.microsoft.com/office/drawing/2014/main" id="{E5A08039-6980-48AB-9A98-6217D2934E38}"/>
                </a:ext>
              </a:extLst>
            </p:cNvPr>
            <p:cNvSpPr/>
            <p:nvPr/>
          </p:nvSpPr>
          <p:spPr>
            <a:xfrm>
              <a:off x="298113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86;g21bc01ef45b_0_801">
              <a:extLst>
                <a:ext uri="{FF2B5EF4-FFF2-40B4-BE49-F238E27FC236}">
                  <a16:creationId xmlns:a16="http://schemas.microsoft.com/office/drawing/2014/main" id="{DBBD3366-AFEE-4AE6-BBB5-172EA833038A}"/>
                </a:ext>
              </a:extLst>
            </p:cNvPr>
            <p:cNvSpPr/>
            <p:nvPr/>
          </p:nvSpPr>
          <p:spPr>
            <a:xfrm>
              <a:off x="290382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07;g21bc01ef45b_0_801">
              <a:extLst>
                <a:ext uri="{FF2B5EF4-FFF2-40B4-BE49-F238E27FC236}">
                  <a16:creationId xmlns:a16="http://schemas.microsoft.com/office/drawing/2014/main" id="{26099F81-BA5A-4876-B92C-F7C5863741D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6075132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81;g21bc01ef45b_0_801">
              <a:extLst>
                <a:ext uri="{FF2B5EF4-FFF2-40B4-BE49-F238E27FC236}">
                  <a16:creationId xmlns:a16="http://schemas.microsoft.com/office/drawing/2014/main" id="{6774FFD0-6ABF-405B-9A6B-61168F3D678C}"/>
                </a:ext>
              </a:extLst>
            </p:cNvPr>
            <p:cNvSpPr txBox="1"/>
            <p:nvPr/>
          </p:nvSpPr>
          <p:spPr>
            <a:xfrm>
              <a:off x="1005218" y="5956611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7" name="Google Shape;187;g21bc01ef45b_0_801">
              <a:extLst>
                <a:ext uri="{FF2B5EF4-FFF2-40B4-BE49-F238E27FC236}">
                  <a16:creationId xmlns:a16="http://schemas.microsoft.com/office/drawing/2014/main" id="{02479E30-667B-4393-A1A3-9ADDA915C4B4}"/>
                </a:ext>
              </a:extLst>
            </p:cNvPr>
            <p:cNvSpPr/>
            <p:nvPr/>
          </p:nvSpPr>
          <p:spPr>
            <a:xfrm>
              <a:off x="242136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88;g21bc01ef45b_0_801">
              <a:extLst>
                <a:ext uri="{FF2B5EF4-FFF2-40B4-BE49-F238E27FC236}">
                  <a16:creationId xmlns:a16="http://schemas.microsoft.com/office/drawing/2014/main" id="{A6818352-7D78-4DC2-B274-09FA8AF29687}"/>
                </a:ext>
              </a:extLst>
            </p:cNvPr>
            <p:cNvSpPr/>
            <p:nvPr/>
          </p:nvSpPr>
          <p:spPr>
            <a:xfrm>
              <a:off x="241363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179" name="Google Shape;189;g21bc01ef45b_0_801">
              <a:extLst>
                <a:ext uri="{FF2B5EF4-FFF2-40B4-BE49-F238E27FC236}">
                  <a16:creationId xmlns:a16="http://schemas.microsoft.com/office/drawing/2014/main" id="{81295CED-5BC9-4813-A504-F90ABC7F6A7E}"/>
                </a:ext>
              </a:extLst>
            </p:cNvPr>
            <p:cNvSpPr/>
            <p:nvPr/>
          </p:nvSpPr>
          <p:spPr>
            <a:xfrm>
              <a:off x="453688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90;g21bc01ef45b_0_801">
              <a:extLst>
                <a:ext uri="{FF2B5EF4-FFF2-40B4-BE49-F238E27FC236}">
                  <a16:creationId xmlns:a16="http://schemas.microsoft.com/office/drawing/2014/main" id="{EB5FEA55-837C-4A98-ADED-2A36C9AB5A6E}"/>
                </a:ext>
              </a:extLst>
            </p:cNvPr>
            <p:cNvSpPr/>
            <p:nvPr/>
          </p:nvSpPr>
          <p:spPr>
            <a:xfrm>
              <a:off x="452915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209" name="Google Shape;207;g21bc01ef45b_0_801">
              <a:extLst>
                <a:ext uri="{FF2B5EF4-FFF2-40B4-BE49-F238E27FC236}">
                  <a16:creationId xmlns:a16="http://schemas.microsoft.com/office/drawing/2014/main" id="{566B31FA-2583-41EE-9253-EE8CEBF3F9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181;g21bc01ef45b_0_801">
              <a:extLst>
                <a:ext uri="{FF2B5EF4-FFF2-40B4-BE49-F238E27FC236}">
                  <a16:creationId xmlns:a16="http://schemas.microsoft.com/office/drawing/2014/main" id="{147C06F5-B8E0-43D2-8249-D4BF2948C16C}"/>
                </a:ext>
              </a:extLst>
            </p:cNvPr>
            <p:cNvSpPr txBox="1"/>
            <p:nvPr/>
          </p:nvSpPr>
          <p:spPr>
            <a:xfrm>
              <a:off x="3134406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06" name="Google Shape;207;g21bc01ef45b_0_801">
              <a:extLst>
                <a:ext uri="{FF2B5EF4-FFF2-40B4-BE49-F238E27FC236}">
                  <a16:creationId xmlns:a16="http://schemas.microsoft.com/office/drawing/2014/main" id="{DB9E9376-5103-47F5-8AC5-CD0DC6512C4C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181;g21bc01ef45b_0_801">
              <a:extLst>
                <a:ext uri="{FF2B5EF4-FFF2-40B4-BE49-F238E27FC236}">
                  <a16:creationId xmlns:a16="http://schemas.microsoft.com/office/drawing/2014/main" id="{914121E4-CC5D-4BD0-B6EE-B584E3D3D8CE}"/>
                </a:ext>
              </a:extLst>
            </p:cNvPr>
            <p:cNvSpPr txBox="1"/>
            <p:nvPr/>
          </p:nvSpPr>
          <p:spPr>
            <a:xfrm>
              <a:off x="5238011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29" name="Google Shape;198;g21bc01ef45b_0_801">
              <a:extLst>
                <a:ext uri="{FF2B5EF4-FFF2-40B4-BE49-F238E27FC236}">
                  <a16:creationId xmlns:a16="http://schemas.microsoft.com/office/drawing/2014/main" id="{F79B6B5B-19B9-4A9E-8243-3BA9E65B5E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254" y="4832228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99;g21bc01ef45b_0_801">
              <a:extLst>
                <a:ext uri="{FF2B5EF4-FFF2-40B4-BE49-F238E27FC236}">
                  <a16:creationId xmlns:a16="http://schemas.microsoft.com/office/drawing/2014/main" id="{8D0A35F0-4EB1-48E2-92D3-ED9D3F5736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1129" y="4832237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00;g21bc01ef45b_0_801">
              <a:extLst>
                <a:ext uri="{FF2B5EF4-FFF2-40B4-BE49-F238E27FC236}">
                  <a16:creationId xmlns:a16="http://schemas.microsoft.com/office/drawing/2014/main" id="{25B4A3CC-B448-4207-AB43-66BB89C5F86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79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01;g21bc01ef45b_0_801">
              <a:extLst>
                <a:ext uri="{FF2B5EF4-FFF2-40B4-BE49-F238E27FC236}">
                  <a16:creationId xmlns:a16="http://schemas.microsoft.com/office/drawing/2014/main" id="{76184BFA-A923-4FF2-9409-03B047C4F14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47002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02;g21bc01ef45b_0_801">
              <a:extLst>
                <a:ext uri="{FF2B5EF4-FFF2-40B4-BE49-F238E27FC236}">
                  <a16:creationId xmlns:a16="http://schemas.microsoft.com/office/drawing/2014/main" id="{A5BF983D-BD35-42A6-9A4B-5FB3A857E2F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1379" y="598418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43C2163-870F-4DBE-8A87-462E626987A0}"/>
              </a:ext>
            </a:extLst>
          </p:cNvPr>
          <p:cNvGrpSpPr/>
          <p:nvPr/>
        </p:nvGrpSpPr>
        <p:grpSpPr>
          <a:xfrm>
            <a:off x="276734" y="7279968"/>
            <a:ext cx="6298571" cy="2226418"/>
            <a:chOff x="276734" y="7279968"/>
            <a:chExt cx="6298571" cy="2226418"/>
          </a:xfrm>
        </p:grpSpPr>
        <p:sp>
          <p:nvSpPr>
            <p:cNvPr id="235" name="Google Shape;185;g21bc01ef45b_0_801">
              <a:extLst>
                <a:ext uri="{FF2B5EF4-FFF2-40B4-BE49-F238E27FC236}">
                  <a16:creationId xmlns:a16="http://schemas.microsoft.com/office/drawing/2014/main" id="{56126AE7-4516-4C33-817C-A3479AFE166B}"/>
                </a:ext>
              </a:extLst>
            </p:cNvPr>
            <p:cNvSpPr/>
            <p:nvPr/>
          </p:nvSpPr>
          <p:spPr>
            <a:xfrm>
              <a:off x="284465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86;g21bc01ef45b_0_801">
              <a:extLst>
                <a:ext uri="{FF2B5EF4-FFF2-40B4-BE49-F238E27FC236}">
                  <a16:creationId xmlns:a16="http://schemas.microsoft.com/office/drawing/2014/main" id="{7B8F1E38-7DA4-49B4-9EC5-F688C59D03F9}"/>
                </a:ext>
              </a:extLst>
            </p:cNvPr>
            <p:cNvSpPr/>
            <p:nvPr/>
          </p:nvSpPr>
          <p:spPr>
            <a:xfrm>
              <a:off x="276734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197;g21bc01ef45b_0_801">
              <a:extLst>
                <a:ext uri="{FF2B5EF4-FFF2-40B4-BE49-F238E27FC236}">
                  <a16:creationId xmlns:a16="http://schemas.microsoft.com/office/drawing/2014/main" id="{F7C6EBA4-2D1A-4089-ADE7-EED1CFAB5B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621" y="759838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07;g21bc01ef45b_0_801">
              <a:extLst>
                <a:ext uri="{FF2B5EF4-FFF2-40B4-BE49-F238E27FC236}">
                  <a16:creationId xmlns:a16="http://schemas.microsoft.com/office/drawing/2014/main" id="{B9A72E0A-66B9-4671-B2D4-A3F5665A412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769921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181;g21bc01ef45b_0_801">
              <a:extLst>
                <a:ext uri="{FF2B5EF4-FFF2-40B4-BE49-F238E27FC236}">
                  <a16:creationId xmlns:a16="http://schemas.microsoft.com/office/drawing/2014/main" id="{A181F161-2CB3-4D11-8BE5-5963059A2713}"/>
                </a:ext>
              </a:extLst>
            </p:cNvPr>
            <p:cNvSpPr txBox="1"/>
            <p:nvPr/>
          </p:nvSpPr>
          <p:spPr>
            <a:xfrm>
              <a:off x="991570" y="758069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0" name="Google Shape;187;g21bc01ef45b_0_801">
              <a:extLst>
                <a:ext uri="{FF2B5EF4-FFF2-40B4-BE49-F238E27FC236}">
                  <a16:creationId xmlns:a16="http://schemas.microsoft.com/office/drawing/2014/main" id="{67209D7F-5BBA-44A0-9FF9-DE591491977B}"/>
                </a:ext>
              </a:extLst>
            </p:cNvPr>
            <p:cNvSpPr/>
            <p:nvPr/>
          </p:nvSpPr>
          <p:spPr>
            <a:xfrm>
              <a:off x="240771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88;g21bc01ef45b_0_801">
              <a:extLst>
                <a:ext uri="{FF2B5EF4-FFF2-40B4-BE49-F238E27FC236}">
                  <a16:creationId xmlns:a16="http://schemas.microsoft.com/office/drawing/2014/main" id="{00356B42-18BF-4306-A0D9-9F2A0B75CE1D}"/>
                </a:ext>
              </a:extLst>
            </p:cNvPr>
            <p:cNvSpPr/>
            <p:nvPr/>
          </p:nvSpPr>
          <p:spPr>
            <a:xfrm>
              <a:off x="239998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42" name="Google Shape;189;g21bc01ef45b_0_801">
              <a:extLst>
                <a:ext uri="{FF2B5EF4-FFF2-40B4-BE49-F238E27FC236}">
                  <a16:creationId xmlns:a16="http://schemas.microsoft.com/office/drawing/2014/main" id="{A75A41B3-2782-404B-AA52-28A66208E77D}"/>
                </a:ext>
              </a:extLst>
            </p:cNvPr>
            <p:cNvSpPr/>
            <p:nvPr/>
          </p:nvSpPr>
          <p:spPr>
            <a:xfrm>
              <a:off x="452323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90;g21bc01ef45b_0_801">
              <a:extLst>
                <a:ext uri="{FF2B5EF4-FFF2-40B4-BE49-F238E27FC236}">
                  <a16:creationId xmlns:a16="http://schemas.microsoft.com/office/drawing/2014/main" id="{4DCFCCAE-4B8C-4B8B-9779-FB19A1044E94}"/>
                </a:ext>
              </a:extLst>
            </p:cNvPr>
            <p:cNvSpPr/>
            <p:nvPr/>
          </p:nvSpPr>
          <p:spPr>
            <a:xfrm>
              <a:off x="451550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44" name="Google Shape;207;g21bc01ef45b_0_801">
              <a:extLst>
                <a:ext uri="{FF2B5EF4-FFF2-40B4-BE49-F238E27FC236}">
                  <a16:creationId xmlns:a16="http://schemas.microsoft.com/office/drawing/2014/main" id="{16B50359-42E2-4541-9D93-39993D5ED75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181;g21bc01ef45b_0_801">
              <a:extLst>
                <a:ext uri="{FF2B5EF4-FFF2-40B4-BE49-F238E27FC236}">
                  <a16:creationId xmlns:a16="http://schemas.microsoft.com/office/drawing/2014/main" id="{D078CBBB-B5F2-4C04-A1B0-33639D4A3DBD}"/>
                </a:ext>
              </a:extLst>
            </p:cNvPr>
            <p:cNvSpPr txBox="1"/>
            <p:nvPr/>
          </p:nvSpPr>
          <p:spPr>
            <a:xfrm>
              <a:off x="3120758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46" name="Google Shape;207;g21bc01ef45b_0_801">
              <a:extLst>
                <a:ext uri="{FF2B5EF4-FFF2-40B4-BE49-F238E27FC236}">
                  <a16:creationId xmlns:a16="http://schemas.microsoft.com/office/drawing/2014/main" id="{A44920CA-9D74-406F-A814-8AE29E4D7DC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181;g21bc01ef45b_0_801">
              <a:extLst>
                <a:ext uri="{FF2B5EF4-FFF2-40B4-BE49-F238E27FC236}">
                  <a16:creationId xmlns:a16="http://schemas.microsoft.com/office/drawing/2014/main" id="{819054A5-F79E-4979-ABD5-A7E17B6AC497}"/>
                </a:ext>
              </a:extLst>
            </p:cNvPr>
            <p:cNvSpPr txBox="1"/>
            <p:nvPr/>
          </p:nvSpPr>
          <p:spPr>
            <a:xfrm>
              <a:off x="5224363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8" name="Google Shape;185;g21bc01ef45b_0_801">
              <a:extLst>
                <a:ext uri="{FF2B5EF4-FFF2-40B4-BE49-F238E27FC236}">
                  <a16:creationId xmlns:a16="http://schemas.microsoft.com/office/drawing/2014/main" id="{5C7A2E04-7690-4A01-BF13-8FF6A6DD65C1}"/>
                </a:ext>
              </a:extLst>
            </p:cNvPr>
            <p:cNvSpPr/>
            <p:nvPr/>
          </p:nvSpPr>
          <p:spPr>
            <a:xfrm>
              <a:off x="284465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86;g21bc01ef45b_0_801">
              <a:extLst>
                <a:ext uri="{FF2B5EF4-FFF2-40B4-BE49-F238E27FC236}">
                  <a16:creationId xmlns:a16="http://schemas.microsoft.com/office/drawing/2014/main" id="{54A2B133-D5DA-4A07-9C53-F3134827B5B6}"/>
                </a:ext>
              </a:extLst>
            </p:cNvPr>
            <p:cNvSpPr/>
            <p:nvPr/>
          </p:nvSpPr>
          <p:spPr>
            <a:xfrm>
              <a:off x="276734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07;g21bc01ef45b_0_801">
              <a:extLst>
                <a:ext uri="{FF2B5EF4-FFF2-40B4-BE49-F238E27FC236}">
                  <a16:creationId xmlns:a16="http://schemas.microsoft.com/office/drawing/2014/main" id="{25EAE06C-BE75-4DD5-AB73-59BB4E984D1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884563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181;g21bc01ef45b_0_801">
              <a:extLst>
                <a:ext uri="{FF2B5EF4-FFF2-40B4-BE49-F238E27FC236}">
                  <a16:creationId xmlns:a16="http://schemas.microsoft.com/office/drawing/2014/main" id="{E35BD309-FAAE-41E1-B4DB-6D876C33C7EE}"/>
                </a:ext>
              </a:extLst>
            </p:cNvPr>
            <p:cNvSpPr txBox="1"/>
            <p:nvPr/>
          </p:nvSpPr>
          <p:spPr>
            <a:xfrm>
              <a:off x="991570" y="872711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52" name="Google Shape;187;g21bc01ef45b_0_801">
              <a:extLst>
                <a:ext uri="{FF2B5EF4-FFF2-40B4-BE49-F238E27FC236}">
                  <a16:creationId xmlns:a16="http://schemas.microsoft.com/office/drawing/2014/main" id="{00AFF5FF-A7C5-439C-8BE0-4D4EBBFA6BC0}"/>
                </a:ext>
              </a:extLst>
            </p:cNvPr>
            <p:cNvSpPr/>
            <p:nvPr/>
          </p:nvSpPr>
          <p:spPr>
            <a:xfrm>
              <a:off x="240771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88;g21bc01ef45b_0_801">
              <a:extLst>
                <a:ext uri="{FF2B5EF4-FFF2-40B4-BE49-F238E27FC236}">
                  <a16:creationId xmlns:a16="http://schemas.microsoft.com/office/drawing/2014/main" id="{2E29A9EF-B4F0-49D6-A9E9-41D46DD46F7D}"/>
                </a:ext>
              </a:extLst>
            </p:cNvPr>
            <p:cNvSpPr/>
            <p:nvPr/>
          </p:nvSpPr>
          <p:spPr>
            <a:xfrm>
              <a:off x="239998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54" name="Google Shape;189;g21bc01ef45b_0_801">
              <a:extLst>
                <a:ext uri="{FF2B5EF4-FFF2-40B4-BE49-F238E27FC236}">
                  <a16:creationId xmlns:a16="http://schemas.microsoft.com/office/drawing/2014/main" id="{A4E12A47-CC3E-4E4F-BF43-794FDE18222E}"/>
                </a:ext>
              </a:extLst>
            </p:cNvPr>
            <p:cNvSpPr/>
            <p:nvPr/>
          </p:nvSpPr>
          <p:spPr>
            <a:xfrm>
              <a:off x="452323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90;g21bc01ef45b_0_801">
              <a:extLst>
                <a:ext uri="{FF2B5EF4-FFF2-40B4-BE49-F238E27FC236}">
                  <a16:creationId xmlns:a16="http://schemas.microsoft.com/office/drawing/2014/main" id="{EF167BFB-B515-4814-A7C8-FB5416106F0C}"/>
                </a:ext>
              </a:extLst>
            </p:cNvPr>
            <p:cNvSpPr/>
            <p:nvPr/>
          </p:nvSpPr>
          <p:spPr>
            <a:xfrm>
              <a:off x="451550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56" name="Google Shape;207;g21bc01ef45b_0_801">
              <a:extLst>
                <a:ext uri="{FF2B5EF4-FFF2-40B4-BE49-F238E27FC236}">
                  <a16:creationId xmlns:a16="http://schemas.microsoft.com/office/drawing/2014/main" id="{A5D7F856-6AE6-4212-AF04-72B9BEE11AC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181;g21bc01ef45b_0_801">
              <a:extLst>
                <a:ext uri="{FF2B5EF4-FFF2-40B4-BE49-F238E27FC236}">
                  <a16:creationId xmlns:a16="http://schemas.microsoft.com/office/drawing/2014/main" id="{904B5782-8E45-44D7-B73D-FF09BDA9121D}"/>
                </a:ext>
              </a:extLst>
            </p:cNvPr>
            <p:cNvSpPr txBox="1"/>
            <p:nvPr/>
          </p:nvSpPr>
          <p:spPr>
            <a:xfrm>
              <a:off x="3120758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58" name="Google Shape;207;g21bc01ef45b_0_801">
              <a:extLst>
                <a:ext uri="{FF2B5EF4-FFF2-40B4-BE49-F238E27FC236}">
                  <a16:creationId xmlns:a16="http://schemas.microsoft.com/office/drawing/2014/main" id="{0C2ED457-D9B6-4D4C-9A67-9DC0A968EC2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181;g21bc01ef45b_0_801">
              <a:extLst>
                <a:ext uri="{FF2B5EF4-FFF2-40B4-BE49-F238E27FC236}">
                  <a16:creationId xmlns:a16="http://schemas.microsoft.com/office/drawing/2014/main" id="{A28F332D-FBDD-4021-903E-B76226F5D3C2}"/>
                </a:ext>
              </a:extLst>
            </p:cNvPr>
            <p:cNvSpPr txBox="1"/>
            <p:nvPr/>
          </p:nvSpPr>
          <p:spPr>
            <a:xfrm>
              <a:off x="5224363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60" name="Google Shape;198;g21bc01ef45b_0_801">
              <a:extLst>
                <a:ext uri="{FF2B5EF4-FFF2-40B4-BE49-F238E27FC236}">
                  <a16:creationId xmlns:a16="http://schemas.microsoft.com/office/drawing/2014/main" id="{A20A85B1-111D-4A5D-8E6A-270FB188D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606" y="7602732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199;g21bc01ef45b_0_801">
              <a:extLst>
                <a:ext uri="{FF2B5EF4-FFF2-40B4-BE49-F238E27FC236}">
                  <a16:creationId xmlns:a16="http://schemas.microsoft.com/office/drawing/2014/main" id="{E69350F0-4EDD-425C-A388-FFCE60C296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481" y="7602741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00;g21bc01ef45b_0_801">
              <a:extLst>
                <a:ext uri="{FF2B5EF4-FFF2-40B4-BE49-F238E27FC236}">
                  <a16:creationId xmlns:a16="http://schemas.microsoft.com/office/drawing/2014/main" id="{7DDA877C-66A6-4EDE-9E82-CADFCA46F10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4831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01;g21bc01ef45b_0_801">
              <a:extLst>
                <a:ext uri="{FF2B5EF4-FFF2-40B4-BE49-F238E27FC236}">
                  <a16:creationId xmlns:a16="http://schemas.microsoft.com/office/drawing/2014/main" id="{A188B54D-DD3E-4A21-94AA-C0C506AAE6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33354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02;g21bc01ef45b_0_801">
              <a:extLst>
                <a:ext uri="{FF2B5EF4-FFF2-40B4-BE49-F238E27FC236}">
                  <a16:creationId xmlns:a16="http://schemas.microsoft.com/office/drawing/2014/main" id="{16A63B15-F4D8-4E7D-BF1E-EB19147B540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731" y="875469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70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C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ommand</a:t>
            </a:r>
            <a:r>
              <a:rPr lang="en-US" sz="1600" b="1" u="sng" dirty="0">
                <a:solidFill>
                  <a:schemeClr val="dk1"/>
                </a:solidFill>
              </a:rPr>
              <a:t>s Inputs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6F50340-14DC-4421-8B32-6AFB1838FC2F}"/>
              </a:ext>
            </a:extLst>
          </p:cNvPr>
          <p:cNvGrpSpPr/>
          <p:nvPr/>
        </p:nvGrpSpPr>
        <p:grpSpPr>
          <a:xfrm>
            <a:off x="1045365" y="1716446"/>
            <a:ext cx="4771235" cy="2507108"/>
            <a:chOff x="1337465" y="1716446"/>
            <a:chExt cx="4771235" cy="2507108"/>
          </a:xfrm>
        </p:grpSpPr>
        <p:sp>
          <p:nvSpPr>
            <p:cNvPr id="24" name="Google Shape;173;g21bc01ef45b_0_801">
              <a:extLst>
                <a:ext uri="{FF2B5EF4-FFF2-40B4-BE49-F238E27FC236}">
                  <a16:creationId xmlns:a16="http://schemas.microsoft.com/office/drawing/2014/main" id="{86B3AC41-5507-4530-8F66-19481D338186}"/>
                </a:ext>
              </a:extLst>
            </p:cNvPr>
            <p:cNvSpPr/>
            <p:nvPr/>
          </p:nvSpPr>
          <p:spPr>
            <a:xfrm>
              <a:off x="1345195" y="1716446"/>
              <a:ext cx="4763505" cy="250710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18AF8C2-9C33-4C40-BB2D-23E3F68391C2}"/>
                </a:ext>
              </a:extLst>
            </p:cNvPr>
            <p:cNvGrpSpPr/>
            <p:nvPr/>
          </p:nvGrpSpPr>
          <p:grpSpPr>
            <a:xfrm>
              <a:off x="1612177" y="2114950"/>
              <a:ext cx="4214079" cy="1900600"/>
              <a:chOff x="1345196" y="5351286"/>
              <a:chExt cx="4214079" cy="1900600"/>
            </a:xfrm>
          </p:grpSpPr>
          <p:grpSp>
            <p:nvGrpSpPr>
              <p:cNvPr id="27" name="Google Shape;203;g21bc01ef45b_0_801">
                <a:extLst>
                  <a:ext uri="{FF2B5EF4-FFF2-40B4-BE49-F238E27FC236}">
                    <a16:creationId xmlns:a16="http://schemas.microsoft.com/office/drawing/2014/main" id="{3004F075-BBDC-4FDD-9F86-6520EA76476E}"/>
                  </a:ext>
                </a:extLst>
              </p:cNvPr>
              <p:cNvGrpSpPr/>
              <p:nvPr/>
            </p:nvGrpSpPr>
            <p:grpSpPr>
              <a:xfrm>
                <a:off x="1562297" y="6067175"/>
                <a:ext cx="1533066" cy="503208"/>
                <a:chOff x="1467638" y="2094825"/>
                <a:chExt cx="1799163" cy="590550"/>
              </a:xfrm>
            </p:grpSpPr>
            <p:pic>
              <p:nvPicPr>
                <p:cNvPr id="39" name="Google Shape;204;g21bc01ef45b_0_801">
                  <a:extLst>
                    <a:ext uri="{FF2B5EF4-FFF2-40B4-BE49-F238E27FC236}">
                      <a16:creationId xmlns:a16="http://schemas.microsoft.com/office/drawing/2014/main" id="{52AEBE68-8B8C-43DC-917E-2E654CAB0CBA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67638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205;g21bc01ef45b_0_801">
                  <a:extLst>
                    <a:ext uri="{FF2B5EF4-FFF2-40B4-BE49-F238E27FC236}">
                      <a16:creationId xmlns:a16="http://schemas.microsoft.com/office/drawing/2014/main" id="{7126F077-3AFC-408B-9B3C-23ACFBB496C7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2533375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" name="Google Shape;206;g21bc01ef45b_0_801">
                <a:extLst>
                  <a:ext uri="{FF2B5EF4-FFF2-40B4-BE49-F238E27FC236}">
                    <a16:creationId xmlns:a16="http://schemas.microsoft.com/office/drawing/2014/main" id="{BAB51DF3-3F3C-46C1-BDFE-5AACED24FA35}"/>
                  </a:ext>
                </a:extLst>
              </p:cNvPr>
              <p:cNvSpPr txBox="1"/>
              <p:nvPr/>
            </p:nvSpPr>
            <p:spPr>
              <a:xfrm>
                <a:off x="2106546" y="60399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9" name="Google Shape;208;g21bc01ef45b_0_801">
                <a:extLst>
                  <a:ext uri="{FF2B5EF4-FFF2-40B4-BE49-F238E27FC236}">
                    <a16:creationId xmlns:a16="http://schemas.microsoft.com/office/drawing/2014/main" id="{4C5539BE-6C5E-4C02-B81F-33F34ADC741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>
                <a:off x="1345196" y="66350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209;g21bc01ef45b_0_801">
                <a:extLst>
                  <a:ext uri="{FF2B5EF4-FFF2-40B4-BE49-F238E27FC236}">
                    <a16:creationId xmlns:a16="http://schemas.microsoft.com/office/drawing/2014/main" id="{DA817DB9-12A0-457C-A1DD-53C3D051E6EA}"/>
                  </a:ext>
                </a:extLst>
              </p:cNvPr>
              <p:cNvSpPr txBox="1"/>
              <p:nvPr/>
            </p:nvSpPr>
            <p:spPr>
              <a:xfrm>
                <a:off x="1765271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210;g21bc01ef45b_0_801">
                <a:extLst>
                  <a:ext uri="{FF2B5EF4-FFF2-40B4-BE49-F238E27FC236}">
                    <a16:creationId xmlns:a16="http://schemas.microsoft.com/office/drawing/2014/main" id="{56845254-CAF9-4901-BFE9-298F120B7589}"/>
                  </a:ext>
                </a:extLst>
              </p:cNvPr>
              <p:cNvSpPr txBox="1"/>
              <p:nvPr/>
            </p:nvSpPr>
            <p:spPr>
              <a:xfrm>
                <a:off x="2451546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2" name="Google Shape;208;g21bc01ef45b_0_801">
                <a:extLst>
                  <a:ext uri="{FF2B5EF4-FFF2-40B4-BE49-F238E27FC236}">
                    <a16:creationId xmlns:a16="http://schemas.microsoft.com/office/drawing/2014/main" id="{C553C2AA-0226-4C69-8D8F-093BE8221E1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 flipV="1">
                <a:off x="1356242" y="53512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Google Shape;209;g21bc01ef45b_0_801">
                <a:extLst>
                  <a:ext uri="{FF2B5EF4-FFF2-40B4-BE49-F238E27FC236}">
                    <a16:creationId xmlns:a16="http://schemas.microsoft.com/office/drawing/2014/main" id="{BCC1F648-61AC-4C83-95C6-FC68B3AFF899}"/>
                  </a:ext>
                </a:extLst>
              </p:cNvPr>
              <p:cNvSpPr txBox="1"/>
              <p:nvPr/>
            </p:nvSpPr>
            <p:spPr>
              <a:xfrm>
                <a:off x="1776317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210;g21bc01ef45b_0_801">
                <a:extLst>
                  <a:ext uri="{FF2B5EF4-FFF2-40B4-BE49-F238E27FC236}">
                    <a16:creationId xmlns:a16="http://schemas.microsoft.com/office/drawing/2014/main" id="{C0730825-F1E6-4931-B966-29D75B479189}"/>
                  </a:ext>
                </a:extLst>
              </p:cNvPr>
              <p:cNvSpPr txBox="1"/>
              <p:nvPr/>
            </p:nvSpPr>
            <p:spPr>
              <a:xfrm>
                <a:off x="2462592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181;g21bc01ef45b_0_801">
                <a:extLst>
                  <a:ext uri="{FF2B5EF4-FFF2-40B4-BE49-F238E27FC236}">
                    <a16:creationId xmlns:a16="http://schemas.microsoft.com/office/drawing/2014/main" id="{98C0AD16-9222-45C8-A6A9-DD867AC43507}"/>
                  </a:ext>
                </a:extLst>
              </p:cNvPr>
              <p:cNvSpPr txBox="1"/>
              <p:nvPr/>
            </p:nvSpPr>
            <p:spPr>
              <a:xfrm>
                <a:off x="3261002" y="594268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A6403506-8873-43C9-86F8-942EB93CD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3807274" y="5879640"/>
                <a:ext cx="830401" cy="840914"/>
              </a:xfrm>
              <a:prstGeom prst="rect">
                <a:avLst/>
              </a:prstGeom>
            </p:spPr>
          </p:pic>
          <p:sp>
            <p:nvSpPr>
              <p:cNvPr id="37" name="Google Shape;206;g21bc01ef45b_0_801">
                <a:extLst>
                  <a:ext uri="{FF2B5EF4-FFF2-40B4-BE49-F238E27FC236}">
                    <a16:creationId xmlns:a16="http://schemas.microsoft.com/office/drawing/2014/main" id="{071C6F51-B873-4077-8EE0-0B96B4539582}"/>
                  </a:ext>
                </a:extLst>
              </p:cNvPr>
              <p:cNvSpPr txBox="1"/>
              <p:nvPr/>
            </p:nvSpPr>
            <p:spPr>
              <a:xfrm>
                <a:off x="4486615" y="59426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0F79B05A-90AB-4511-8101-CF4BE71687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4728874" y="5879640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26" name="Google Shape;174;g21bc01ef45b_0_801">
              <a:extLst>
                <a:ext uri="{FF2B5EF4-FFF2-40B4-BE49-F238E27FC236}">
                  <a16:creationId xmlns:a16="http://schemas.microsoft.com/office/drawing/2014/main" id="{A783A051-9353-49C3-ABF3-9015B4DF42F8}"/>
                </a:ext>
              </a:extLst>
            </p:cNvPr>
            <p:cNvSpPr/>
            <p:nvPr/>
          </p:nvSpPr>
          <p:spPr>
            <a:xfrm>
              <a:off x="1337465" y="1716447"/>
              <a:ext cx="4763504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Commands</a:t>
              </a:r>
              <a:endParaRPr dirty="0"/>
            </a:p>
          </p:txBody>
        </p:sp>
      </p:grpSp>
      <p:sp>
        <p:nvSpPr>
          <p:cNvPr id="72" name="Google Shape;172;g21bc01ef45b_0_801">
            <a:extLst>
              <a:ext uri="{FF2B5EF4-FFF2-40B4-BE49-F238E27FC236}">
                <a16:creationId xmlns:a16="http://schemas.microsoft.com/office/drawing/2014/main" id="{3EDD842F-1CC0-4900-9F48-1DC569D705F0}"/>
              </a:ext>
            </a:extLst>
          </p:cNvPr>
          <p:cNvSpPr txBox="1"/>
          <p:nvPr/>
        </p:nvSpPr>
        <p:spPr>
          <a:xfrm>
            <a:off x="371273" y="4261165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Command Normal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F9EDD85-738A-4FE5-A0D3-CC9EA80ED519}"/>
              </a:ext>
            </a:extLst>
          </p:cNvPr>
          <p:cNvGrpSpPr/>
          <p:nvPr/>
        </p:nvGrpSpPr>
        <p:grpSpPr>
          <a:xfrm>
            <a:off x="289434" y="5086456"/>
            <a:ext cx="6298571" cy="1080000"/>
            <a:chOff x="289434" y="5086456"/>
            <a:chExt cx="6298571" cy="1080000"/>
          </a:xfrm>
        </p:grpSpPr>
        <p:sp>
          <p:nvSpPr>
            <p:cNvPr id="42" name="Google Shape;185;g21bc01ef45b_0_801">
              <a:extLst>
                <a:ext uri="{FF2B5EF4-FFF2-40B4-BE49-F238E27FC236}">
                  <a16:creationId xmlns:a16="http://schemas.microsoft.com/office/drawing/2014/main" id="{D579AA37-A462-434B-A541-D8DCFA929EBE}"/>
                </a:ext>
              </a:extLst>
            </p:cNvPr>
            <p:cNvSpPr/>
            <p:nvPr/>
          </p:nvSpPr>
          <p:spPr>
            <a:xfrm>
              <a:off x="297165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6;g21bc01ef45b_0_801">
              <a:extLst>
                <a:ext uri="{FF2B5EF4-FFF2-40B4-BE49-F238E27FC236}">
                  <a16:creationId xmlns:a16="http://schemas.microsoft.com/office/drawing/2014/main" id="{C27E3BB2-8D02-4406-92F6-BBE4D5FA3F59}"/>
                </a:ext>
              </a:extLst>
            </p:cNvPr>
            <p:cNvSpPr/>
            <p:nvPr/>
          </p:nvSpPr>
          <p:spPr>
            <a:xfrm>
              <a:off x="289434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Light Kick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207;g21bc01ef45b_0_801">
              <a:extLst>
                <a:ext uri="{FF2B5EF4-FFF2-40B4-BE49-F238E27FC236}">
                  <a16:creationId xmlns:a16="http://schemas.microsoft.com/office/drawing/2014/main" id="{BC8D448C-88C6-4E82-81DE-99F09E7F1DA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040" y="550570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81;g21bc01ef45b_0_801">
              <a:extLst>
                <a:ext uri="{FF2B5EF4-FFF2-40B4-BE49-F238E27FC236}">
                  <a16:creationId xmlns:a16="http://schemas.microsoft.com/office/drawing/2014/main" id="{B1ACC9F9-F342-4332-8D6F-85053DD3547A}"/>
                </a:ext>
              </a:extLst>
            </p:cNvPr>
            <p:cNvSpPr txBox="1"/>
            <p:nvPr/>
          </p:nvSpPr>
          <p:spPr>
            <a:xfrm>
              <a:off x="1046080" y="538718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47" name="Google Shape;187;g21bc01ef45b_0_801">
              <a:extLst>
                <a:ext uri="{FF2B5EF4-FFF2-40B4-BE49-F238E27FC236}">
                  <a16:creationId xmlns:a16="http://schemas.microsoft.com/office/drawing/2014/main" id="{DF75EFE1-3C36-43FC-B58C-B54EC6717E85}"/>
                </a:ext>
              </a:extLst>
            </p:cNvPr>
            <p:cNvSpPr/>
            <p:nvPr/>
          </p:nvSpPr>
          <p:spPr>
            <a:xfrm>
              <a:off x="242041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;g21bc01ef45b_0_801">
              <a:extLst>
                <a:ext uri="{FF2B5EF4-FFF2-40B4-BE49-F238E27FC236}">
                  <a16:creationId xmlns:a16="http://schemas.microsoft.com/office/drawing/2014/main" id="{0063E69A-C30A-4989-8248-96EA46696616}"/>
                </a:ext>
              </a:extLst>
            </p:cNvPr>
            <p:cNvSpPr/>
            <p:nvPr/>
          </p:nvSpPr>
          <p:spPr>
            <a:xfrm>
              <a:off x="241268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Back Medium Punch</a:t>
              </a:r>
              <a:endParaRPr sz="1200" dirty="0"/>
            </a:p>
          </p:txBody>
        </p:sp>
        <p:sp>
          <p:nvSpPr>
            <p:cNvPr id="49" name="Google Shape;189;g21bc01ef45b_0_801">
              <a:extLst>
                <a:ext uri="{FF2B5EF4-FFF2-40B4-BE49-F238E27FC236}">
                  <a16:creationId xmlns:a16="http://schemas.microsoft.com/office/drawing/2014/main" id="{6411A4B7-683D-400A-9F56-FE3DD7F72743}"/>
                </a:ext>
              </a:extLst>
            </p:cNvPr>
            <p:cNvSpPr/>
            <p:nvPr/>
          </p:nvSpPr>
          <p:spPr>
            <a:xfrm>
              <a:off x="453593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90;g21bc01ef45b_0_801">
              <a:extLst>
                <a:ext uri="{FF2B5EF4-FFF2-40B4-BE49-F238E27FC236}">
                  <a16:creationId xmlns:a16="http://schemas.microsoft.com/office/drawing/2014/main" id="{CBB51D8E-428A-4E5D-98F2-8936D7EED1D6}"/>
                </a:ext>
              </a:extLst>
            </p:cNvPr>
            <p:cNvSpPr/>
            <p:nvPr/>
          </p:nvSpPr>
          <p:spPr>
            <a:xfrm>
              <a:off x="452820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Heavy Punch</a:t>
              </a:r>
              <a:endParaRPr dirty="0"/>
            </a:p>
          </p:txBody>
        </p:sp>
        <p:pic>
          <p:nvPicPr>
            <p:cNvPr id="51" name="Google Shape;207;g21bc01ef45b_0_801">
              <a:extLst>
                <a:ext uri="{FF2B5EF4-FFF2-40B4-BE49-F238E27FC236}">
                  <a16:creationId xmlns:a16="http://schemas.microsoft.com/office/drawing/2014/main" id="{058D6BBA-EB40-485A-9CB1-8C2940D2E0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8900000" flipV="1">
              <a:off x="2576228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181;g21bc01ef45b_0_801">
              <a:extLst>
                <a:ext uri="{FF2B5EF4-FFF2-40B4-BE49-F238E27FC236}">
                  <a16:creationId xmlns:a16="http://schemas.microsoft.com/office/drawing/2014/main" id="{0BA2A9C8-B774-4670-9E1E-EAEB8A61E121}"/>
                </a:ext>
              </a:extLst>
            </p:cNvPr>
            <p:cNvSpPr txBox="1"/>
            <p:nvPr/>
          </p:nvSpPr>
          <p:spPr>
            <a:xfrm>
              <a:off x="3133458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53" name="Google Shape;207;g21bc01ef45b_0_801">
              <a:extLst>
                <a:ext uri="{FF2B5EF4-FFF2-40B4-BE49-F238E27FC236}">
                  <a16:creationId xmlns:a16="http://schemas.microsoft.com/office/drawing/2014/main" id="{AC2EDF1A-BB02-4BE7-8E24-0130447890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4679833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181;g21bc01ef45b_0_801">
              <a:extLst>
                <a:ext uri="{FF2B5EF4-FFF2-40B4-BE49-F238E27FC236}">
                  <a16:creationId xmlns:a16="http://schemas.microsoft.com/office/drawing/2014/main" id="{9A5CB575-C235-4FF1-BE57-E7688F9F16A6}"/>
                </a:ext>
              </a:extLst>
            </p:cNvPr>
            <p:cNvSpPr txBox="1"/>
            <p:nvPr/>
          </p:nvSpPr>
          <p:spPr>
            <a:xfrm>
              <a:off x="5291655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198;g21bc01ef45b_0_801">
              <a:extLst>
                <a:ext uri="{FF2B5EF4-FFF2-40B4-BE49-F238E27FC236}">
                  <a16:creationId xmlns:a16="http://schemas.microsoft.com/office/drawing/2014/main" id="{D4D8F669-F3C5-4D6C-8205-D697A80D1BA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60306" y="5409220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199;g21bc01ef45b_0_801">
              <a:extLst>
                <a:ext uri="{FF2B5EF4-FFF2-40B4-BE49-F238E27FC236}">
                  <a16:creationId xmlns:a16="http://schemas.microsoft.com/office/drawing/2014/main" id="{B1C4E532-4B87-43C2-9651-33767616678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70181" y="540922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200;g21bc01ef45b_0_801">
              <a:extLst>
                <a:ext uri="{FF2B5EF4-FFF2-40B4-BE49-F238E27FC236}">
                  <a16:creationId xmlns:a16="http://schemas.microsoft.com/office/drawing/2014/main" id="{AA0C203E-A8A5-47D1-8227-A27704C6FD9F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12200" y="5397856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8089B96-650A-4715-B18D-13DAA08F78A6}"/>
              </a:ext>
            </a:extLst>
          </p:cNvPr>
          <p:cNvGrpSpPr/>
          <p:nvPr/>
        </p:nvGrpSpPr>
        <p:grpSpPr>
          <a:xfrm>
            <a:off x="289035" y="7038821"/>
            <a:ext cx="6298901" cy="1080000"/>
            <a:chOff x="289035" y="7325426"/>
            <a:chExt cx="6298901" cy="1080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C5068C8E-52C1-409E-864D-6295587C29BA}"/>
                </a:ext>
              </a:extLst>
            </p:cNvPr>
            <p:cNvGrpSpPr/>
            <p:nvPr/>
          </p:nvGrpSpPr>
          <p:grpSpPr>
            <a:xfrm>
              <a:off x="425623" y="7562167"/>
              <a:ext cx="3298662" cy="840914"/>
              <a:chOff x="507908" y="5336839"/>
              <a:chExt cx="3298662" cy="840914"/>
            </a:xfrm>
          </p:grpSpPr>
          <p:pic>
            <p:nvPicPr>
              <p:cNvPr id="95" name="Google Shape;207;g21bc01ef45b_0_801">
                <a:extLst>
                  <a:ext uri="{FF2B5EF4-FFF2-40B4-BE49-F238E27FC236}">
                    <a16:creationId xmlns:a16="http://schemas.microsoft.com/office/drawing/2014/main" id="{6692A3BE-DBB7-4FAB-9607-65BB4C6BEB16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6200000">
                <a:off x="447040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81;g21bc01ef45b_0_801">
                <a:extLst>
                  <a:ext uri="{FF2B5EF4-FFF2-40B4-BE49-F238E27FC236}">
                    <a16:creationId xmlns:a16="http://schemas.microsoft.com/office/drawing/2014/main" id="{1BC74C1A-74DB-4047-BC40-35159E861221}"/>
                  </a:ext>
                </a:extLst>
              </p:cNvPr>
              <p:cNvSpPr txBox="1"/>
              <p:nvPr/>
            </p:nvSpPr>
            <p:spPr>
              <a:xfrm>
                <a:off x="2544706" y="539785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116" name="Google Shape;207;g21bc01ef45b_0_801">
                <a:extLst>
                  <a:ext uri="{FF2B5EF4-FFF2-40B4-BE49-F238E27FC236}">
                    <a16:creationId xmlns:a16="http://schemas.microsoft.com/office/drawing/2014/main" id="{DA697FE3-9E1B-4676-B999-3AEE696A0F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82785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207;g21bc01ef45b_0_801">
                <a:extLst>
                  <a:ext uri="{FF2B5EF4-FFF2-40B4-BE49-F238E27FC236}">
                    <a16:creationId xmlns:a16="http://schemas.microsoft.com/office/drawing/2014/main" id="{A369AA21-4F66-4ADF-AA3C-1B3C70D99D8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2700000" flipH="1">
                <a:off x="1134479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Imagen 117">
                <a:extLst>
                  <a:ext uri="{FF2B5EF4-FFF2-40B4-BE49-F238E27FC236}">
                    <a16:creationId xmlns:a16="http://schemas.microsoft.com/office/drawing/2014/main" id="{37945D39-8166-4A42-88F9-C4EF4400F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2976169" y="5336839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86" name="Google Shape;185;g21bc01ef45b_0_801">
              <a:extLst>
                <a:ext uri="{FF2B5EF4-FFF2-40B4-BE49-F238E27FC236}">
                  <a16:creationId xmlns:a16="http://schemas.microsoft.com/office/drawing/2014/main" id="{5C592072-89E3-4145-8D14-B19B2EA2CFAA}"/>
                </a:ext>
              </a:extLst>
            </p:cNvPr>
            <p:cNvSpPr/>
            <p:nvPr/>
          </p:nvSpPr>
          <p:spPr>
            <a:xfrm>
              <a:off x="296767" y="7325426"/>
              <a:ext cx="342547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86;g21bc01ef45b_0_801">
              <a:extLst>
                <a:ext uri="{FF2B5EF4-FFF2-40B4-BE49-F238E27FC236}">
                  <a16:creationId xmlns:a16="http://schemas.microsoft.com/office/drawing/2014/main" id="{F54B1086-67BE-4173-BEAD-43E5BE4F254A}"/>
                </a:ext>
              </a:extLst>
            </p:cNvPr>
            <p:cNvSpPr/>
            <p:nvPr/>
          </p:nvSpPr>
          <p:spPr>
            <a:xfrm>
              <a:off x="289035" y="7325427"/>
              <a:ext cx="3425469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Motion Input</a:t>
              </a:r>
            </a:p>
          </p:txBody>
        </p:sp>
        <p:sp>
          <p:nvSpPr>
            <p:cNvPr id="88" name="Google Shape;189;g21bc01ef45b_0_801">
              <a:extLst>
                <a:ext uri="{FF2B5EF4-FFF2-40B4-BE49-F238E27FC236}">
                  <a16:creationId xmlns:a16="http://schemas.microsoft.com/office/drawing/2014/main" id="{B72643D8-72C4-4996-AD67-675574D10AB8}"/>
                </a:ext>
              </a:extLst>
            </p:cNvPr>
            <p:cNvSpPr/>
            <p:nvPr/>
          </p:nvSpPr>
          <p:spPr>
            <a:xfrm>
              <a:off x="3781362" y="7325426"/>
              <a:ext cx="2806574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0;g21bc01ef45b_0_801">
              <a:extLst>
                <a:ext uri="{FF2B5EF4-FFF2-40B4-BE49-F238E27FC236}">
                  <a16:creationId xmlns:a16="http://schemas.microsoft.com/office/drawing/2014/main" id="{FCB6B544-9808-4CD0-B6BF-3A51793403DE}"/>
                </a:ext>
              </a:extLst>
            </p:cNvPr>
            <p:cNvSpPr/>
            <p:nvPr/>
          </p:nvSpPr>
          <p:spPr>
            <a:xfrm>
              <a:off x="3781361" y="7325427"/>
              <a:ext cx="2806573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Charge Input</a:t>
              </a:r>
              <a:endParaRPr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E705145-6B38-4220-836B-0CA7B53D253E}"/>
                </a:ext>
              </a:extLst>
            </p:cNvPr>
            <p:cNvGrpSpPr/>
            <p:nvPr/>
          </p:nvGrpSpPr>
          <p:grpSpPr>
            <a:xfrm>
              <a:off x="3903831" y="7559786"/>
              <a:ext cx="2534101" cy="840914"/>
              <a:chOff x="3897481" y="6456879"/>
              <a:chExt cx="2534101" cy="840914"/>
            </a:xfrm>
          </p:grpSpPr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4BD50B4E-3B73-4A35-8628-AB6AF622A070}"/>
                  </a:ext>
                </a:extLst>
              </p:cNvPr>
              <p:cNvGrpSpPr/>
              <p:nvPr/>
            </p:nvGrpSpPr>
            <p:grpSpPr>
              <a:xfrm>
                <a:off x="3897481" y="6508815"/>
                <a:ext cx="1696489" cy="705554"/>
                <a:chOff x="1158739" y="3713934"/>
                <a:chExt cx="1696489" cy="705554"/>
              </a:xfrm>
            </p:grpSpPr>
            <p:sp>
              <p:nvSpPr>
                <p:cNvPr id="92" name="Google Shape;181;g21bc01ef45b_0_801">
                  <a:extLst>
                    <a:ext uri="{FF2B5EF4-FFF2-40B4-BE49-F238E27FC236}">
                      <a16:creationId xmlns:a16="http://schemas.microsoft.com/office/drawing/2014/main" id="{FC2E131C-5C24-41C1-AF9A-731EA9F211A1}"/>
                    </a:ext>
                  </a:extLst>
                </p:cNvPr>
                <p:cNvSpPr txBox="1"/>
                <p:nvPr/>
              </p:nvSpPr>
              <p:spPr>
                <a:xfrm>
                  <a:off x="2460771" y="3713934"/>
                  <a:ext cx="394457" cy="655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28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28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93" name="Google Shape;207;g21bc01ef45b_0_801">
                  <a:extLst>
                    <a:ext uri="{FF2B5EF4-FFF2-40B4-BE49-F238E27FC236}">
                      <a16:creationId xmlns:a16="http://schemas.microsoft.com/office/drawing/2014/main" id="{5CB0A4CC-2DAB-45FD-8E24-82E3C427034B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rot="16200000" flipH="1">
                  <a:off x="1800898" y="3821784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Imagen 93">
                  <a:extLst>
                    <a:ext uri="{FF2B5EF4-FFF2-40B4-BE49-F238E27FC236}">
                      <a16:creationId xmlns:a16="http://schemas.microsoft.com/office/drawing/2014/main" id="{27398D9A-2EAE-49C3-ABBF-A6BB5F77A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668" t="49607" r="83965" b="35119"/>
                <a:stretch/>
              </p:blipFill>
              <p:spPr>
                <a:xfrm>
                  <a:off x="1158739" y="3727260"/>
                  <a:ext cx="667804" cy="692228"/>
                </a:xfrm>
                <a:prstGeom prst="rect">
                  <a:avLst/>
                </a:prstGeom>
              </p:spPr>
            </p:pic>
          </p:grpSp>
          <p:pic>
            <p:nvPicPr>
              <p:cNvPr id="91" name="Imagen 90">
                <a:extLst>
                  <a:ext uri="{FF2B5EF4-FFF2-40B4-BE49-F238E27FC236}">
                    <a16:creationId xmlns:a16="http://schemas.microsoft.com/office/drawing/2014/main" id="{33279685-3994-4BB2-92D4-ADB9C3CED4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5601181" y="6456879"/>
                <a:ext cx="830401" cy="840914"/>
              </a:xfrm>
              <a:prstGeom prst="rect">
                <a:avLst/>
              </a:prstGeom>
            </p:spPr>
          </p:pic>
        </p:grpSp>
      </p:grpSp>
      <p:sp>
        <p:nvSpPr>
          <p:cNvPr id="120" name="Google Shape;172;g21bc01ef45b_0_801">
            <a:extLst>
              <a:ext uri="{FF2B5EF4-FFF2-40B4-BE49-F238E27FC236}">
                <a16:creationId xmlns:a16="http://schemas.microsoft.com/office/drawing/2014/main" id="{9A30DC17-A5BD-4784-BD7E-26CCE690436A}"/>
              </a:ext>
            </a:extLst>
          </p:cNvPr>
          <p:cNvSpPr txBox="1"/>
          <p:nvPr/>
        </p:nvSpPr>
        <p:spPr>
          <a:xfrm>
            <a:off x="373545" y="6215074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Special Input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81229" y="1824906"/>
            <a:ext cx="5097461" cy="1756723"/>
            <a:chOff x="1138070" y="1824906"/>
            <a:chExt cx="5097461" cy="1756723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52314" y="3330604"/>
              <a:ext cx="2483217" cy="25102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748</Words>
  <Application>Microsoft Office PowerPoint</Application>
  <PresentationFormat>A4 (210 x 297 mm)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98</cp:revision>
  <dcterms:created xsi:type="dcterms:W3CDTF">2021-12-29T00:04:17Z</dcterms:created>
  <dcterms:modified xsi:type="dcterms:W3CDTF">2024-08-14T21:07:18Z</dcterms:modified>
</cp:coreProperties>
</file>