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38" r:id="rId2"/>
    <p:sldId id="553" r:id="rId3"/>
    <p:sldId id="554" r:id="rId4"/>
    <p:sldId id="550" r:id="rId5"/>
    <p:sldId id="55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2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3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90D"/>
    <a:srgbClr val="D5FFFF"/>
    <a:srgbClr val="51CDFF"/>
    <a:srgbClr val="947BFF"/>
    <a:srgbClr val="800000"/>
    <a:srgbClr val="99FFCC"/>
    <a:srgbClr val="000066"/>
    <a:srgbClr val="00B050"/>
    <a:srgbClr val="F14738"/>
    <a:srgbClr val="452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426" y="120"/>
      </p:cViewPr>
      <p:guideLst>
        <p:guide pos="3840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F293-33C8-4CC1-BF75-E4FD468BB3EB}" type="datetimeFigureOut">
              <a:rPr lang="es-UY" smtClean="0"/>
              <a:t>6/8/2024</a:t>
            </a:fld>
            <a:endParaRPr lang="es-UY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5A52-6E48-4DB4-9B9E-1988551EF4CA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787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6/8/2024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97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6/8/2024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089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6/8/2024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66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6/8/2024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911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6/8/2024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955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6/8/2024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527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6/8/2024</a:t>
            </a:fld>
            <a:endParaRPr lang="es-U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528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6/8/2024</a:t>
            </a:fld>
            <a:endParaRPr lang="es-U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392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6/8/2024</a:t>
            </a:fld>
            <a:endParaRPr lang="es-U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664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6/8/2024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03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6/8/2024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133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4C33-09C2-42C2-8546-5DB640DB547A}" type="datetimeFigureOut">
              <a:rPr lang="es-UY" smtClean="0"/>
              <a:t>6/8/2024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798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F4CA053-581C-4331-9647-FA98EE2023D6}"/>
              </a:ext>
            </a:extLst>
          </p:cNvPr>
          <p:cNvSpPr/>
          <p:nvPr/>
        </p:nvSpPr>
        <p:spPr>
          <a:xfrm>
            <a:off x="1" y="2721978"/>
            <a:ext cx="12192000" cy="1428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0" dirty="0"/>
              <a:t>PROGRAM OUTLINES</a:t>
            </a:r>
          </a:p>
        </p:txBody>
      </p:sp>
    </p:spTree>
    <p:extLst>
      <p:ext uri="{BB962C8B-B14F-4D97-AF65-F5344CB8AC3E}">
        <p14:creationId xmlns:p14="http://schemas.microsoft.com/office/powerpoint/2010/main" val="79692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FA53388-09B0-493B-A2BF-EE97E169BD8A}"/>
              </a:ext>
            </a:extLst>
          </p:cNvPr>
          <p:cNvCxnSpPr>
            <a:cxnSpLocks/>
            <a:stCxn id="70" idx="1"/>
            <a:endCxn id="27" idx="3"/>
          </p:cNvCxnSpPr>
          <p:nvPr/>
        </p:nvCxnSpPr>
        <p:spPr>
          <a:xfrm flipH="1" flipV="1">
            <a:off x="5876934" y="1748801"/>
            <a:ext cx="310540" cy="6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757EC03-BD43-4ADB-ABDD-D4A714CB440F}"/>
              </a:ext>
            </a:extLst>
          </p:cNvPr>
          <p:cNvCxnSpPr>
            <a:cxnSpLocks/>
            <a:stCxn id="28" idx="0"/>
            <a:endCxn id="70" idx="2"/>
          </p:cNvCxnSpPr>
          <p:nvPr/>
        </p:nvCxnSpPr>
        <p:spPr>
          <a:xfrm flipV="1">
            <a:off x="6727474" y="2295365"/>
            <a:ext cx="0" cy="895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SCRIPT MAP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2DBABA3-EB76-400B-8362-7E92EBC9B7BC}"/>
              </a:ext>
            </a:extLst>
          </p:cNvPr>
          <p:cNvCxnSpPr>
            <a:cxnSpLocks/>
            <a:stCxn id="36" idx="0"/>
            <a:endCxn id="42" idx="1"/>
          </p:cNvCxnSpPr>
          <p:nvPr/>
        </p:nvCxnSpPr>
        <p:spPr>
          <a:xfrm rot="5400000" flipH="1" flipV="1">
            <a:off x="2641018" y="3688886"/>
            <a:ext cx="950136" cy="10292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792C5E3E-2951-4648-9050-E975067935C8}"/>
              </a:ext>
            </a:extLst>
          </p:cNvPr>
          <p:cNvCxnSpPr>
            <a:cxnSpLocks/>
            <a:stCxn id="33" idx="2"/>
            <a:endCxn id="42" idx="1"/>
          </p:cNvCxnSpPr>
          <p:nvPr/>
        </p:nvCxnSpPr>
        <p:spPr>
          <a:xfrm rot="16200000" flipH="1">
            <a:off x="2642603" y="2740334"/>
            <a:ext cx="946967" cy="10292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52DE47D-04FC-41A7-A743-C5A64963E8A1}"/>
              </a:ext>
            </a:extLst>
          </p:cNvPr>
          <p:cNvCxnSpPr>
            <a:cxnSpLocks/>
            <a:stCxn id="3" idx="2"/>
            <a:endCxn id="42" idx="1"/>
          </p:cNvCxnSpPr>
          <p:nvPr/>
        </p:nvCxnSpPr>
        <p:spPr>
          <a:xfrm rot="16200000" flipH="1">
            <a:off x="1827234" y="1924966"/>
            <a:ext cx="957706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F9E62CBD-82CD-4577-9F79-68BAFBA23FBE}"/>
              </a:ext>
            </a:extLst>
          </p:cNvPr>
          <p:cNvCxnSpPr>
            <a:cxnSpLocks/>
            <a:stCxn id="34" idx="0"/>
            <a:endCxn id="42" idx="1"/>
          </p:cNvCxnSpPr>
          <p:nvPr/>
        </p:nvCxnSpPr>
        <p:spPr>
          <a:xfrm rot="5400000" flipH="1" flipV="1">
            <a:off x="1823661" y="2886245"/>
            <a:ext cx="964852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C969A176-BB83-4DF0-BAC0-111C3524E976}"/>
              </a:ext>
            </a:extLst>
          </p:cNvPr>
          <p:cNvCxnSpPr>
            <a:cxnSpLocks/>
            <a:stCxn id="34" idx="2"/>
            <a:endCxn id="36" idx="2"/>
          </p:cNvCxnSpPr>
          <p:nvPr/>
        </p:nvCxnSpPr>
        <p:spPr>
          <a:xfrm rot="5400000" flipH="1" flipV="1">
            <a:off x="1784121" y="4955921"/>
            <a:ext cx="14716" cy="1619998"/>
          </a:xfrm>
          <a:prstGeom prst="bentConnector3">
            <a:avLst>
              <a:gd name="adj1" fmla="val -22944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7BB0EBE-83B4-422B-A61E-388B24D6E745}"/>
              </a:ext>
            </a:extLst>
          </p:cNvPr>
          <p:cNvSpPr/>
          <p:nvPr/>
        </p:nvSpPr>
        <p:spPr>
          <a:xfrm>
            <a:off x="441480" y="1690720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1</a:t>
            </a:r>
            <a:r>
              <a:rPr lang="en-US" sz="1600" dirty="0">
                <a:solidFill>
                  <a:schemeClr val="tx1"/>
                </a:solidFill>
              </a:rPr>
              <a:t> Control Manager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C6744A-2278-49C7-8596-61AA36AF3035}"/>
              </a:ext>
            </a:extLst>
          </p:cNvPr>
          <p:cNvSpPr/>
          <p:nvPr/>
        </p:nvSpPr>
        <p:spPr>
          <a:xfrm>
            <a:off x="2061479" y="1701459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2</a:t>
            </a:r>
            <a:r>
              <a:rPr lang="en-US" sz="1600" dirty="0">
                <a:solidFill>
                  <a:schemeClr val="tx1"/>
                </a:solidFill>
              </a:rPr>
              <a:t> State Manager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044CF5E-010B-4601-A31D-FCE44614CC31}"/>
              </a:ext>
            </a:extLst>
          </p:cNvPr>
          <p:cNvSpPr/>
          <p:nvPr/>
        </p:nvSpPr>
        <p:spPr>
          <a:xfrm>
            <a:off x="441480" y="4693278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3 </a:t>
            </a:r>
            <a:r>
              <a:rPr lang="en-US" sz="1500" dirty="0">
                <a:solidFill>
                  <a:schemeClr val="tx1"/>
                </a:solidFill>
              </a:rPr>
              <a:t>Character Stats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1634ED2-983D-4E50-AAAF-3688C6886397}"/>
              </a:ext>
            </a:extLst>
          </p:cNvPr>
          <p:cNvSpPr/>
          <p:nvPr/>
        </p:nvSpPr>
        <p:spPr>
          <a:xfrm>
            <a:off x="2061478" y="4678562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Script 4</a:t>
            </a:r>
            <a:r>
              <a:rPr lang="en-US" sz="1600" dirty="0">
                <a:solidFill>
                  <a:schemeClr val="tx1"/>
                </a:solidFill>
              </a:rPr>
              <a:t> Universal Physics Manager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E0B1FE1-9D41-4A24-BB3F-0EC4FA913D98}"/>
              </a:ext>
            </a:extLst>
          </p:cNvPr>
          <p:cNvSpPr/>
          <p:nvPr/>
        </p:nvSpPr>
        <p:spPr>
          <a:xfrm>
            <a:off x="416313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E9F3D1BE-CBAA-4E26-B963-2D476B4E2D91}"/>
              </a:ext>
            </a:extLst>
          </p:cNvPr>
          <p:cNvSpPr/>
          <p:nvPr/>
        </p:nvSpPr>
        <p:spPr>
          <a:xfrm>
            <a:off x="2040982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884B28D-D799-4A91-A8C7-004B826D1276}"/>
              </a:ext>
            </a:extLst>
          </p:cNvPr>
          <p:cNvSpPr/>
          <p:nvPr/>
        </p:nvSpPr>
        <p:spPr>
          <a:xfrm>
            <a:off x="421657" y="406466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AB32D61D-2C54-41E9-8E06-DE968687DFDA}"/>
              </a:ext>
            </a:extLst>
          </p:cNvPr>
          <p:cNvSpPr/>
          <p:nvPr/>
        </p:nvSpPr>
        <p:spPr>
          <a:xfrm>
            <a:off x="1220142" y="591041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4ADA7A2-C98A-4606-8CB5-7F01708280EA}"/>
              </a:ext>
            </a:extLst>
          </p:cNvPr>
          <p:cNvSpPr/>
          <p:nvPr/>
        </p:nvSpPr>
        <p:spPr>
          <a:xfrm>
            <a:off x="2040982" y="406773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9FF7596-5090-4275-BA3F-E93C0833CE8D}"/>
              </a:ext>
            </a:extLst>
          </p:cNvPr>
          <p:cNvSpPr/>
          <p:nvPr/>
        </p:nvSpPr>
        <p:spPr>
          <a:xfrm>
            <a:off x="6187474" y="1215365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6</a:t>
            </a:r>
            <a:r>
              <a:rPr lang="en-US" sz="1600" u="sng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Universal Animation Events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6388224-D85F-43E7-BDA2-DB37AFDCF38A}"/>
              </a:ext>
            </a:extLst>
          </p:cNvPr>
          <p:cNvSpPr/>
          <p:nvPr/>
        </p:nvSpPr>
        <p:spPr>
          <a:xfrm>
            <a:off x="6071332" y="2582957"/>
            <a:ext cx="1312284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31D3B60-8144-4AE7-88E0-0AE9DDE301CD}"/>
              </a:ext>
            </a:extLst>
          </p:cNvPr>
          <p:cNvSpPr/>
          <p:nvPr/>
        </p:nvSpPr>
        <p:spPr>
          <a:xfrm>
            <a:off x="3544453" y="1424389"/>
            <a:ext cx="2332481" cy="6488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 can modify any previous script.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7964DF8-4C41-4C3E-A53A-1B336A709A73}"/>
              </a:ext>
            </a:extLst>
          </p:cNvPr>
          <p:cNvCxnSpPr>
            <a:cxnSpLocks/>
            <a:stCxn id="42" idx="3"/>
            <a:endCxn id="28" idx="1"/>
          </p:cNvCxnSpPr>
          <p:nvPr/>
        </p:nvCxnSpPr>
        <p:spPr>
          <a:xfrm>
            <a:off x="4710694" y="3728426"/>
            <a:ext cx="1476780" cy="2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7A5EE55-1912-477B-B84C-9436B00592D0}"/>
              </a:ext>
            </a:extLst>
          </p:cNvPr>
          <p:cNvSpPr/>
          <p:nvPr/>
        </p:nvSpPr>
        <p:spPr>
          <a:xfrm>
            <a:off x="4880147" y="3524663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7000055-40F4-490C-A64A-325F9EC763C0}"/>
              </a:ext>
            </a:extLst>
          </p:cNvPr>
          <p:cNvSpPr/>
          <p:nvPr/>
        </p:nvSpPr>
        <p:spPr>
          <a:xfrm>
            <a:off x="3630694" y="3188426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5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08FD934-47C2-4F7C-BC6F-2E55FBB34E85}"/>
              </a:ext>
            </a:extLst>
          </p:cNvPr>
          <p:cNvSpPr/>
          <p:nvPr/>
        </p:nvSpPr>
        <p:spPr>
          <a:xfrm>
            <a:off x="6187474" y="3191334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7 </a:t>
            </a:r>
            <a:r>
              <a:rPr lang="en-US" sz="1400" dirty="0">
                <a:solidFill>
                  <a:schemeClr val="tx1"/>
                </a:solidFill>
              </a:rPr>
              <a:t>Character Animation Manager</a:t>
            </a:r>
          </a:p>
        </p:txBody>
      </p:sp>
    </p:spTree>
    <p:extLst>
      <p:ext uri="{BB962C8B-B14F-4D97-AF65-F5344CB8AC3E}">
        <p14:creationId xmlns:p14="http://schemas.microsoft.com/office/powerpoint/2010/main" val="368392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39CB379-4F09-4085-AA20-3D850155A231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rot="16200000" flipV="1">
            <a:off x="3961840" y="2979572"/>
            <a:ext cx="417707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156EF476-9264-44CE-9AEA-35B670F9BED5}"/>
              </a:ext>
            </a:extLst>
          </p:cNvPr>
          <p:cNvCxnSpPr>
            <a:cxnSpLocks/>
            <a:stCxn id="3" idx="0"/>
            <a:endCxn id="38" idx="0"/>
          </p:cNvCxnSpPr>
          <p:nvPr/>
        </p:nvCxnSpPr>
        <p:spPr>
          <a:xfrm rot="5400000" flipH="1" flipV="1">
            <a:off x="2576086" y="96114"/>
            <a:ext cx="1" cy="3189212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3F1ED619-D47A-4CDB-AA46-793413E891E9}"/>
              </a:ext>
            </a:extLst>
          </p:cNvPr>
          <p:cNvCxnSpPr>
            <a:cxnSpLocks/>
            <a:stCxn id="38" idx="3"/>
            <a:endCxn id="30" idx="0"/>
          </p:cNvCxnSpPr>
          <p:nvPr/>
        </p:nvCxnSpPr>
        <p:spPr>
          <a:xfrm>
            <a:off x="4710692" y="2230719"/>
            <a:ext cx="735712" cy="129394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075490F2-B3AC-4E5D-9188-83FFBBE8BA6F}"/>
              </a:ext>
            </a:extLst>
          </p:cNvPr>
          <p:cNvCxnSpPr>
            <a:cxnSpLocks/>
            <a:stCxn id="31" idx="3"/>
            <a:endCxn id="30" idx="2"/>
          </p:cNvCxnSpPr>
          <p:nvPr/>
        </p:nvCxnSpPr>
        <p:spPr>
          <a:xfrm flipV="1">
            <a:off x="4710692" y="3932187"/>
            <a:ext cx="735712" cy="13010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0EAC55ED-FF22-4FA2-B1C6-78CC466AC0B7}"/>
              </a:ext>
            </a:extLst>
          </p:cNvPr>
          <p:cNvCxnSpPr>
            <a:cxnSpLocks/>
            <a:stCxn id="42" idx="2"/>
            <a:endCxn id="31" idx="0"/>
          </p:cNvCxnSpPr>
          <p:nvPr/>
        </p:nvCxnSpPr>
        <p:spPr>
          <a:xfrm rot="5400000">
            <a:off x="3958267" y="4480851"/>
            <a:ext cx="424852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FA53388-09B0-493B-A2BF-EE97E169BD8A}"/>
              </a:ext>
            </a:extLst>
          </p:cNvPr>
          <p:cNvCxnSpPr>
            <a:cxnSpLocks/>
            <a:stCxn id="70" idx="3"/>
            <a:endCxn id="27" idx="1"/>
          </p:cNvCxnSpPr>
          <p:nvPr/>
        </p:nvCxnSpPr>
        <p:spPr>
          <a:xfrm>
            <a:off x="7267474" y="1755365"/>
            <a:ext cx="4379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757EC03-BD43-4ADB-ABDD-D4A714CB440F}"/>
              </a:ext>
            </a:extLst>
          </p:cNvPr>
          <p:cNvCxnSpPr>
            <a:cxnSpLocks/>
            <a:stCxn id="28" idx="0"/>
            <a:endCxn id="70" idx="2"/>
          </p:cNvCxnSpPr>
          <p:nvPr/>
        </p:nvCxnSpPr>
        <p:spPr>
          <a:xfrm flipV="1">
            <a:off x="6727474" y="2295365"/>
            <a:ext cx="0" cy="895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SCRIPT MAP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2DBABA3-EB76-400B-8362-7E92EBC9B7BC}"/>
              </a:ext>
            </a:extLst>
          </p:cNvPr>
          <p:cNvCxnSpPr>
            <a:cxnSpLocks/>
            <a:stCxn id="36" idx="0"/>
            <a:endCxn id="42" idx="1"/>
          </p:cNvCxnSpPr>
          <p:nvPr/>
        </p:nvCxnSpPr>
        <p:spPr>
          <a:xfrm rot="5400000" flipH="1" flipV="1">
            <a:off x="2641018" y="3688886"/>
            <a:ext cx="950136" cy="10292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792C5E3E-2951-4648-9050-E975067935C8}"/>
              </a:ext>
            </a:extLst>
          </p:cNvPr>
          <p:cNvCxnSpPr>
            <a:cxnSpLocks/>
            <a:stCxn id="33" idx="2"/>
            <a:endCxn id="42" idx="1"/>
          </p:cNvCxnSpPr>
          <p:nvPr/>
        </p:nvCxnSpPr>
        <p:spPr>
          <a:xfrm rot="16200000" flipH="1">
            <a:off x="2642603" y="2740334"/>
            <a:ext cx="946967" cy="10292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52DE47D-04FC-41A7-A743-C5A64963E8A1}"/>
              </a:ext>
            </a:extLst>
          </p:cNvPr>
          <p:cNvCxnSpPr>
            <a:cxnSpLocks/>
            <a:stCxn id="3" idx="2"/>
            <a:endCxn id="42" idx="1"/>
          </p:cNvCxnSpPr>
          <p:nvPr/>
        </p:nvCxnSpPr>
        <p:spPr>
          <a:xfrm rot="16200000" flipH="1">
            <a:off x="1827234" y="1924966"/>
            <a:ext cx="957706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F9E62CBD-82CD-4577-9F79-68BAFBA23FBE}"/>
              </a:ext>
            </a:extLst>
          </p:cNvPr>
          <p:cNvCxnSpPr>
            <a:cxnSpLocks/>
            <a:stCxn id="34" idx="0"/>
            <a:endCxn id="42" idx="1"/>
          </p:cNvCxnSpPr>
          <p:nvPr/>
        </p:nvCxnSpPr>
        <p:spPr>
          <a:xfrm rot="5400000" flipH="1" flipV="1">
            <a:off x="1823661" y="2886245"/>
            <a:ext cx="964852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C969A176-BB83-4DF0-BAC0-111C3524E976}"/>
              </a:ext>
            </a:extLst>
          </p:cNvPr>
          <p:cNvCxnSpPr>
            <a:cxnSpLocks/>
            <a:stCxn id="34" idx="2"/>
            <a:endCxn id="36" idx="2"/>
          </p:cNvCxnSpPr>
          <p:nvPr/>
        </p:nvCxnSpPr>
        <p:spPr>
          <a:xfrm rot="5400000" flipH="1" flipV="1">
            <a:off x="1784121" y="4955921"/>
            <a:ext cx="14716" cy="1619998"/>
          </a:xfrm>
          <a:prstGeom prst="bentConnector3">
            <a:avLst>
              <a:gd name="adj1" fmla="val -22944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7BB0EBE-83B4-422B-A61E-388B24D6E745}"/>
              </a:ext>
            </a:extLst>
          </p:cNvPr>
          <p:cNvSpPr/>
          <p:nvPr/>
        </p:nvSpPr>
        <p:spPr>
          <a:xfrm>
            <a:off x="441480" y="1690720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1</a:t>
            </a:r>
            <a:r>
              <a:rPr lang="en-US" sz="1600" dirty="0">
                <a:solidFill>
                  <a:schemeClr val="tx1"/>
                </a:solidFill>
              </a:rPr>
              <a:t> Control Manager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C6744A-2278-49C7-8596-61AA36AF3035}"/>
              </a:ext>
            </a:extLst>
          </p:cNvPr>
          <p:cNvSpPr/>
          <p:nvPr/>
        </p:nvSpPr>
        <p:spPr>
          <a:xfrm>
            <a:off x="2061479" y="1701459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2</a:t>
            </a:r>
            <a:r>
              <a:rPr lang="en-US" sz="1600" dirty="0">
                <a:solidFill>
                  <a:schemeClr val="tx1"/>
                </a:solidFill>
              </a:rPr>
              <a:t> State Manager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044CF5E-010B-4601-A31D-FCE44614CC31}"/>
              </a:ext>
            </a:extLst>
          </p:cNvPr>
          <p:cNvSpPr/>
          <p:nvPr/>
        </p:nvSpPr>
        <p:spPr>
          <a:xfrm>
            <a:off x="441480" y="4693278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3 </a:t>
            </a:r>
            <a:r>
              <a:rPr lang="en-US" sz="1500" dirty="0">
                <a:solidFill>
                  <a:schemeClr val="tx1"/>
                </a:solidFill>
              </a:rPr>
              <a:t>Character Stats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1634ED2-983D-4E50-AAAF-3688C6886397}"/>
              </a:ext>
            </a:extLst>
          </p:cNvPr>
          <p:cNvSpPr/>
          <p:nvPr/>
        </p:nvSpPr>
        <p:spPr>
          <a:xfrm>
            <a:off x="2061478" y="4678562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Script 4</a:t>
            </a:r>
            <a:r>
              <a:rPr lang="en-US" sz="1600" dirty="0">
                <a:solidFill>
                  <a:schemeClr val="tx1"/>
                </a:solidFill>
              </a:rPr>
              <a:t> Universal Physics Manager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E0B1FE1-9D41-4A24-BB3F-0EC4FA913D98}"/>
              </a:ext>
            </a:extLst>
          </p:cNvPr>
          <p:cNvSpPr/>
          <p:nvPr/>
        </p:nvSpPr>
        <p:spPr>
          <a:xfrm>
            <a:off x="416313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E9F3D1BE-CBAA-4E26-B963-2D476B4E2D91}"/>
              </a:ext>
            </a:extLst>
          </p:cNvPr>
          <p:cNvSpPr/>
          <p:nvPr/>
        </p:nvSpPr>
        <p:spPr>
          <a:xfrm>
            <a:off x="2040982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884B28D-D799-4A91-A8C7-004B826D1276}"/>
              </a:ext>
            </a:extLst>
          </p:cNvPr>
          <p:cNvSpPr/>
          <p:nvPr/>
        </p:nvSpPr>
        <p:spPr>
          <a:xfrm>
            <a:off x="421657" y="406466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AB32D61D-2C54-41E9-8E06-DE968687DFDA}"/>
              </a:ext>
            </a:extLst>
          </p:cNvPr>
          <p:cNvSpPr/>
          <p:nvPr/>
        </p:nvSpPr>
        <p:spPr>
          <a:xfrm>
            <a:off x="1220142" y="591041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4ADA7A2-C98A-4606-8CB5-7F01708280EA}"/>
              </a:ext>
            </a:extLst>
          </p:cNvPr>
          <p:cNvSpPr/>
          <p:nvPr/>
        </p:nvSpPr>
        <p:spPr>
          <a:xfrm>
            <a:off x="2040982" y="406773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9FF7596-5090-4275-BA3F-E93C0833CE8D}"/>
              </a:ext>
            </a:extLst>
          </p:cNvPr>
          <p:cNvSpPr/>
          <p:nvPr/>
        </p:nvSpPr>
        <p:spPr>
          <a:xfrm>
            <a:off x="6187474" y="1215365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6</a:t>
            </a:r>
            <a:r>
              <a:rPr lang="en-US" sz="1600" u="sng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Universal Animation Events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6388224-D85F-43E7-BDA2-DB37AFDCF38A}"/>
              </a:ext>
            </a:extLst>
          </p:cNvPr>
          <p:cNvSpPr/>
          <p:nvPr/>
        </p:nvSpPr>
        <p:spPr>
          <a:xfrm>
            <a:off x="6071332" y="2582957"/>
            <a:ext cx="1312284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31D3B60-8144-4AE7-88E0-0AE9DDE301CD}"/>
              </a:ext>
            </a:extLst>
          </p:cNvPr>
          <p:cNvSpPr/>
          <p:nvPr/>
        </p:nvSpPr>
        <p:spPr>
          <a:xfrm>
            <a:off x="7705392" y="1430953"/>
            <a:ext cx="2332481" cy="6488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 can modify any previous script.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7964DF8-4C41-4C3E-A53A-1B336A709A73}"/>
              </a:ext>
            </a:extLst>
          </p:cNvPr>
          <p:cNvCxnSpPr>
            <a:cxnSpLocks/>
            <a:stCxn id="42" idx="3"/>
            <a:endCxn id="28" idx="1"/>
          </p:cNvCxnSpPr>
          <p:nvPr/>
        </p:nvCxnSpPr>
        <p:spPr>
          <a:xfrm>
            <a:off x="4710694" y="3728426"/>
            <a:ext cx="1476780" cy="2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7A5EE55-1912-477B-B84C-9436B00592D0}"/>
              </a:ext>
            </a:extLst>
          </p:cNvPr>
          <p:cNvSpPr/>
          <p:nvPr/>
        </p:nvSpPr>
        <p:spPr>
          <a:xfrm>
            <a:off x="4880147" y="3524663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7000055-40F4-490C-A64A-325F9EC763C0}"/>
              </a:ext>
            </a:extLst>
          </p:cNvPr>
          <p:cNvSpPr/>
          <p:nvPr/>
        </p:nvSpPr>
        <p:spPr>
          <a:xfrm>
            <a:off x="3630694" y="3188426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5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Universal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08FD934-47C2-4F7C-BC6F-2E55FBB34E85}"/>
              </a:ext>
            </a:extLst>
          </p:cNvPr>
          <p:cNvSpPr/>
          <p:nvPr/>
        </p:nvSpPr>
        <p:spPr>
          <a:xfrm>
            <a:off x="6187474" y="3191334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7 </a:t>
            </a:r>
            <a:r>
              <a:rPr lang="en-US" sz="1400" dirty="0">
                <a:solidFill>
                  <a:schemeClr val="tx1"/>
                </a:solidFill>
              </a:rPr>
              <a:t>Character Animation Manager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8FA151F-6BD3-4F73-A1A0-BD44DF77409E}"/>
              </a:ext>
            </a:extLst>
          </p:cNvPr>
          <p:cNvSpPr/>
          <p:nvPr/>
        </p:nvSpPr>
        <p:spPr>
          <a:xfrm>
            <a:off x="3630692" y="4693278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8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Character</a:t>
            </a:r>
            <a:r>
              <a:rPr lang="en-US" sz="1500" i="1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BEFDF25D-FC9D-4BD4-BB3F-ACCE48960A57}"/>
              </a:ext>
            </a:extLst>
          </p:cNvPr>
          <p:cNvSpPr/>
          <p:nvPr/>
        </p:nvSpPr>
        <p:spPr>
          <a:xfrm>
            <a:off x="3630692" y="1690719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9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Character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Special Input Manager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9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7045B13-EE48-48DC-89B6-257A22AB949A}"/>
              </a:ext>
            </a:extLst>
          </p:cNvPr>
          <p:cNvSpPr/>
          <p:nvPr/>
        </p:nvSpPr>
        <p:spPr>
          <a:xfrm>
            <a:off x="6265433" y="3730005"/>
            <a:ext cx="3892571" cy="972805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by other actions and require an input.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Walk, Jump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B8A6D0FE-6716-40B8-A585-B7E45D016359}"/>
              </a:ext>
            </a:extLst>
          </p:cNvPr>
          <p:cNvSpPr/>
          <p:nvPr/>
        </p:nvSpPr>
        <p:spPr>
          <a:xfrm>
            <a:off x="6265433" y="4852068"/>
            <a:ext cx="3892571" cy="936269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under certain circumstances.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Strings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F9E0FF19-5CB0-4D67-9F10-CC939F0F968C}"/>
              </a:ext>
            </a:extLst>
          </p:cNvPr>
          <p:cNvSpPr/>
          <p:nvPr/>
        </p:nvSpPr>
        <p:spPr>
          <a:xfrm>
            <a:off x="6265433" y="5962557"/>
            <a:ext cx="3892571" cy="655824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cannot be canceled.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Attacks, Special Attacks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A1B4A88-E710-4A40-AAC5-290D3283283F}"/>
              </a:ext>
            </a:extLst>
          </p:cNvPr>
          <p:cNvSpPr/>
          <p:nvPr/>
        </p:nvSpPr>
        <p:spPr>
          <a:xfrm>
            <a:off x="3854660" y="4332018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Cancelable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1B62F4C-4094-4AF9-BD21-9DAC50BF3EA3}"/>
              </a:ext>
            </a:extLst>
          </p:cNvPr>
          <p:cNvSpPr/>
          <p:nvPr/>
        </p:nvSpPr>
        <p:spPr>
          <a:xfrm>
            <a:off x="3854660" y="4793460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Semi-Cancelable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B8A4B1B8-3FC9-4AB7-9BC7-B1E0519A06B3}"/>
              </a:ext>
            </a:extLst>
          </p:cNvPr>
          <p:cNvSpPr/>
          <p:nvPr/>
        </p:nvSpPr>
        <p:spPr>
          <a:xfrm>
            <a:off x="3851204" y="5254902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Non-cancellable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DAB4624-E29F-49BD-B01F-3024D9945BE0}"/>
              </a:ext>
            </a:extLst>
          </p:cNvPr>
          <p:cNvSpPr/>
          <p:nvPr/>
        </p:nvSpPr>
        <p:spPr>
          <a:xfrm>
            <a:off x="3851204" y="3870576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Passive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A55C1431-20AB-4FBE-BC68-5A7566419727}"/>
              </a:ext>
            </a:extLst>
          </p:cNvPr>
          <p:cNvSpPr/>
          <p:nvPr/>
        </p:nvSpPr>
        <p:spPr>
          <a:xfrm>
            <a:off x="6265434" y="2505220"/>
            <a:ext cx="3892571" cy="972805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by any other actions and do not require input.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Idle, Fall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3" name="Rectángulo 117">
            <a:extLst>
              <a:ext uri="{FF2B5EF4-FFF2-40B4-BE49-F238E27FC236}">
                <a16:creationId xmlns:a16="http://schemas.microsoft.com/office/drawing/2014/main" id="{ABE59F7C-46CB-4DBC-B4B8-EA33D027F6A4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STATE MANAGER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C4782D6-6E7D-47FE-AC92-46BD2E32A5C9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6869B539-59F8-4BE8-AD28-575784CEDC7E}"/>
              </a:ext>
            </a:extLst>
          </p:cNvPr>
          <p:cNvSpPr/>
          <p:nvPr/>
        </p:nvSpPr>
        <p:spPr>
          <a:xfrm>
            <a:off x="143243" y="1210924"/>
            <a:ext cx="2541234" cy="407523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Script 02 State Manager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1F089F64-E764-46E5-9463-4AAECEED3EE5}"/>
              </a:ext>
            </a:extLst>
          </p:cNvPr>
          <p:cNvCxnSpPr>
            <a:cxnSpLocks/>
            <a:endCxn id="95" idx="1"/>
          </p:cNvCxnSpPr>
          <p:nvPr/>
        </p:nvCxnSpPr>
        <p:spPr>
          <a:xfrm rot="16200000" flipH="1">
            <a:off x="-941396" y="3144913"/>
            <a:ext cx="2853198" cy="370716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33479D8B-FC10-403F-8ABC-C72A88B7B878}"/>
              </a:ext>
            </a:extLst>
          </p:cNvPr>
          <p:cNvSpPr/>
          <p:nvPr/>
        </p:nvSpPr>
        <p:spPr>
          <a:xfrm>
            <a:off x="3854660" y="1563507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Grounded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E0DB67F7-953F-40CA-B9B5-83A555B7B6DD}"/>
              </a:ext>
            </a:extLst>
          </p:cNvPr>
          <p:cNvSpPr/>
          <p:nvPr/>
        </p:nvSpPr>
        <p:spPr>
          <a:xfrm>
            <a:off x="3854660" y="2024949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Airborn</a:t>
            </a:r>
            <a:endParaRPr lang="es-UY" dirty="0">
              <a:solidFill>
                <a:schemeClr val="tx1"/>
              </a:solidFill>
            </a:endParaRPr>
          </a:p>
        </p:txBody>
      </p: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A327B0E3-89B6-4CDF-8E0C-DCD74A31C9EF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298094" y="1620198"/>
            <a:ext cx="362174" cy="358670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4B20839-7FA4-45F0-A644-1C39BEDD89C4}"/>
              </a:ext>
            </a:extLst>
          </p:cNvPr>
          <p:cNvSpPr/>
          <p:nvPr/>
        </p:nvSpPr>
        <p:spPr>
          <a:xfrm>
            <a:off x="658516" y="1776858"/>
            <a:ext cx="2312930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Ground Check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2D158FC1-9523-45B9-84A9-235F3A839283}"/>
              </a:ext>
            </a:extLst>
          </p:cNvPr>
          <p:cNvSpPr/>
          <p:nvPr/>
        </p:nvSpPr>
        <p:spPr>
          <a:xfrm>
            <a:off x="670561" y="4553108"/>
            <a:ext cx="2312930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State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E274304-A46B-4425-83BE-980577DD7D99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 flipV="1">
            <a:off x="2971446" y="1760080"/>
            <a:ext cx="883214" cy="2205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FAC9B67E-37E4-44A1-82B7-1DE7E89182B0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2971446" y="1980620"/>
            <a:ext cx="883214" cy="2409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E1D1AF9F-8369-46C4-9B7F-4CE7F2C822A6}"/>
              </a:ext>
            </a:extLst>
          </p:cNvPr>
          <p:cNvCxnSpPr>
            <a:cxnSpLocks/>
            <a:stCxn id="95" idx="3"/>
            <a:endCxn id="58" idx="1"/>
          </p:cNvCxnSpPr>
          <p:nvPr/>
        </p:nvCxnSpPr>
        <p:spPr>
          <a:xfrm flipV="1">
            <a:off x="2983491" y="4067149"/>
            <a:ext cx="867713" cy="689721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8ED93399-F84A-4482-BE13-034C40735D3E}"/>
              </a:ext>
            </a:extLst>
          </p:cNvPr>
          <p:cNvCxnSpPr>
            <a:cxnSpLocks/>
            <a:stCxn id="95" idx="3"/>
            <a:endCxn id="54" idx="1"/>
          </p:cNvCxnSpPr>
          <p:nvPr/>
        </p:nvCxnSpPr>
        <p:spPr>
          <a:xfrm>
            <a:off x="2983491" y="4756870"/>
            <a:ext cx="867713" cy="69460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0BC914A-59EF-496A-861C-B09A556A4703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651204" y="2991623"/>
            <a:ext cx="614230" cy="1075526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208B79BC-364F-4CFD-A721-42B1829F9BBE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>
            <a:off x="5651204" y="5451475"/>
            <a:ext cx="614229" cy="838994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9701E330-6669-4292-BEFF-A037E95EB4A9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>
            <a:off x="5654660" y="4990033"/>
            <a:ext cx="610773" cy="330170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0885FD6D-F43C-472F-ABD9-5670D1071179}"/>
              </a:ext>
            </a:extLst>
          </p:cNvPr>
          <p:cNvCxnSpPr>
            <a:cxnSpLocks/>
            <a:stCxn id="52" idx="3"/>
            <a:endCxn id="37" idx="1"/>
          </p:cNvCxnSpPr>
          <p:nvPr/>
        </p:nvCxnSpPr>
        <p:spPr>
          <a:xfrm flipV="1">
            <a:off x="5654660" y="4216408"/>
            <a:ext cx="610773" cy="31218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61EBA79B-A5E2-420F-B261-E70205E09F31}"/>
              </a:ext>
            </a:extLst>
          </p:cNvPr>
          <p:cNvCxnSpPr>
            <a:cxnSpLocks/>
            <a:stCxn id="95" idx="3"/>
            <a:endCxn id="52" idx="1"/>
          </p:cNvCxnSpPr>
          <p:nvPr/>
        </p:nvCxnSpPr>
        <p:spPr>
          <a:xfrm flipV="1">
            <a:off x="2983491" y="4528591"/>
            <a:ext cx="871169" cy="228279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CE8F8D26-4B25-49DA-82C8-D49166CDCF4C}"/>
              </a:ext>
            </a:extLst>
          </p:cNvPr>
          <p:cNvCxnSpPr>
            <a:cxnSpLocks/>
            <a:stCxn id="95" idx="3"/>
            <a:endCxn id="53" idx="1"/>
          </p:cNvCxnSpPr>
          <p:nvPr/>
        </p:nvCxnSpPr>
        <p:spPr>
          <a:xfrm>
            <a:off x="2983491" y="4756870"/>
            <a:ext cx="871169" cy="23316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8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117">
            <a:extLst>
              <a:ext uri="{FF2B5EF4-FFF2-40B4-BE49-F238E27FC236}">
                <a16:creationId xmlns:a16="http://schemas.microsoft.com/office/drawing/2014/main" id="{ABE59F7C-46CB-4DBC-B4B8-EA33D027F6A4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STATE MANAGER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C4782D6-6E7D-47FE-AC92-46BD2E32A5C9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8007A3F-3344-4366-AA84-3BC60679E6E7}"/>
              </a:ext>
            </a:extLst>
          </p:cNvPr>
          <p:cNvSpPr/>
          <p:nvPr/>
        </p:nvSpPr>
        <p:spPr>
          <a:xfrm>
            <a:off x="1409351" y="1728183"/>
            <a:ext cx="1904301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s-ES" dirty="0">
                <a:solidFill>
                  <a:schemeClr val="tx1"/>
                </a:solidFill>
              </a:rPr>
              <a:t> of Inputs</a:t>
            </a:r>
            <a:endParaRPr lang="es-UY" dirty="0">
              <a:solidFill>
                <a:schemeClr val="tx1"/>
              </a:solidFill>
            </a:endParaRP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6D381E6-287E-4FEA-A078-1FE847482FEC}"/>
              </a:ext>
            </a:extLst>
          </p:cNvPr>
          <p:cNvCxnSpPr>
            <a:cxnSpLocks/>
            <a:stCxn id="30" idx="2"/>
            <a:endCxn id="44" idx="0"/>
          </p:cNvCxnSpPr>
          <p:nvPr/>
        </p:nvCxnSpPr>
        <p:spPr>
          <a:xfrm rot="16200000" flipH="1">
            <a:off x="3339947" y="1142884"/>
            <a:ext cx="506993" cy="246388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C547D26-D06F-4E4E-877B-A55DBEA7FFB1}"/>
              </a:ext>
            </a:extLst>
          </p:cNvPr>
          <p:cNvSpPr/>
          <p:nvPr/>
        </p:nvSpPr>
        <p:spPr>
          <a:xfrm>
            <a:off x="3798047" y="1728180"/>
            <a:ext cx="2044748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What Inputs</a:t>
            </a:r>
            <a:endParaRPr lang="es-UY" dirty="0">
              <a:solidFill>
                <a:schemeClr val="tx1"/>
              </a:solidFill>
            </a:endParaRP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1FB1A209-5C9A-47E5-9C45-554753460D23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 rot="16200000" flipH="1">
            <a:off x="4569404" y="2372342"/>
            <a:ext cx="506996" cy="496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E7523AA-10B8-4747-AF30-C1380BD3CE37}"/>
              </a:ext>
            </a:extLst>
          </p:cNvPr>
          <p:cNvSpPr/>
          <p:nvPr/>
        </p:nvSpPr>
        <p:spPr>
          <a:xfrm>
            <a:off x="6091037" y="1728179"/>
            <a:ext cx="2212212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Action that Activates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E11A25B9-8AF3-4F62-A0CD-92CD8B2539C9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rot="5400000">
            <a:off x="5757766" y="1188944"/>
            <a:ext cx="506997" cy="237175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6869B539-59F8-4BE8-AD28-575784CEDC7E}"/>
              </a:ext>
            </a:extLst>
          </p:cNvPr>
          <p:cNvSpPr/>
          <p:nvPr/>
        </p:nvSpPr>
        <p:spPr>
          <a:xfrm>
            <a:off x="3554767" y="2628322"/>
            <a:ext cx="2541234" cy="407523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Special Move Function</a:t>
            </a:r>
          </a:p>
        </p:txBody>
      </p:sp>
    </p:spTree>
    <p:extLst>
      <p:ext uri="{BB962C8B-B14F-4D97-AF65-F5344CB8AC3E}">
        <p14:creationId xmlns:p14="http://schemas.microsoft.com/office/powerpoint/2010/main" val="373293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10138</TotalTime>
  <Words>202</Words>
  <Application>Microsoft Office PowerPoint</Application>
  <PresentationFormat>Panorámica</PresentationFormat>
  <Paragraphs>62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1215</cp:revision>
  <dcterms:created xsi:type="dcterms:W3CDTF">2021-12-29T00:04:17Z</dcterms:created>
  <dcterms:modified xsi:type="dcterms:W3CDTF">2024-08-06T22:18:49Z</dcterms:modified>
</cp:coreProperties>
</file>