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84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sZi6FLtTjXW9fiwvxuzOukkac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84"/>
      </p:cViewPr>
      <p:guideLst>
        <p:guide orient="horz" pos="2984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bc01ef45b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1bc01ef45b_0_8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1bc01ef45b_0_8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bc3c53028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21bc3c53028_0_2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21bc3c53028_0_2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bc3c5302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9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21bc3c53028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21bc3c53028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1bc3c5302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21bc3c53028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1bc3c53028_0_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ersonkenya1.net/files/" TargetMode="External"/><Relationship Id="rId7" Type="http://schemas.openxmlformats.org/officeDocument/2006/relationships/hyperlink" Target="https://www.sounds-resourc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odels-resource.com/" TargetMode="External"/><Relationship Id="rId5" Type="http://schemas.openxmlformats.org/officeDocument/2006/relationships/hyperlink" Target="https://www.spriters-resource.com/" TargetMode="External"/><Relationship Id="rId4" Type="http://schemas.openxmlformats.org/officeDocument/2006/relationships/hyperlink" Target="https://mugenfreeforall.com/forum/13-collection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3697463"/>
            <a:ext cx="6858000" cy="210365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UNITY 2D FIGHTING BASE</a:t>
            </a:r>
            <a:endParaRPr sz="6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369000" y="914381"/>
            <a:ext cx="6120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</a:t>
            </a:r>
            <a:r>
              <a:rPr lang="en-US" sz="20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 			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r>
              <a:rPr lang="en-US" sz="20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 			?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0" y="160774"/>
            <a:ext cx="6858000" cy="72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ÍNDEX</a:t>
            </a:r>
            <a:endParaRPr sz="4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0" y="148248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CONCEPTO</a:t>
            </a:r>
            <a:endParaRPr sz="48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369000" y="914381"/>
            <a:ext cx="6120000" cy="550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1.1. General</a:t>
            </a:r>
            <a:endParaRPr dirty="0"/>
          </a:p>
          <a:p>
            <a:pPr marL="742950" marR="0" lvl="1" indent="-28575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– Unity 2D Fighting Base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Genre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– Fighting Game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 – One / Two Players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Tools: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Unity (ver. 2022.3.34f)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Studio (C#)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Fighter Factory Studio (Sprites)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Resources: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https://www.andersonkenya1.net/files/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(Sprites)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https://mugenfreeforall.com/forum/13-collections/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(Sprites)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https://www.spriters-resource.com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(UI)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https://www.models-resource.com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(Models)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https://www.sounds-resource.com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(Sounds)</a:t>
            </a:r>
            <a:endParaRPr dirty="0"/>
          </a:p>
          <a:p>
            <a:pPr marL="1828800" marR="0" lvl="4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1.2. High Concept </a:t>
            </a:r>
            <a:endParaRPr dirty="0"/>
          </a:p>
          <a:p>
            <a:pPr marL="457200" marR="0" lvl="1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2D fighting game base for unity.</a:t>
            </a:r>
            <a:endParaRPr dirty="0"/>
          </a:p>
          <a:p>
            <a:pPr marL="457200" marR="0" lvl="1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works as a starting point for the creation of a 2D fighting game, taking as an example the gameplay of SFII.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t="1800" b="2273"/>
          <a:stretch/>
        </p:blipFill>
        <p:spPr>
          <a:xfrm>
            <a:off x="522089" y="4514901"/>
            <a:ext cx="3608301" cy="201908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367601" y="914377"/>
            <a:ext cx="6120000" cy="98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3.1. General</a:t>
            </a:r>
            <a:endParaRPr dirty="0"/>
          </a:p>
          <a:p>
            <a:pPr marL="457200" marR="0" lvl="1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gameplay takes the core of Street Fighter II and adds some other mechanics that are standard today.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4"/>
          <p:cNvGrpSpPr/>
          <p:nvPr/>
        </p:nvGrpSpPr>
        <p:grpSpPr>
          <a:xfrm>
            <a:off x="501549" y="2323181"/>
            <a:ext cx="5850341" cy="2053381"/>
            <a:chOff x="379629" y="2323181"/>
            <a:chExt cx="5850341" cy="2053381"/>
          </a:xfrm>
        </p:grpSpPr>
        <p:pic>
          <p:nvPicPr>
            <p:cNvPr id="112" name="Google Shape;112;p4" descr="Street Fighter II: se cumplen 30 años del juego de lucha más influyente de  la historia | Computer Hoy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9633" y="2335337"/>
              <a:ext cx="3628841" cy="2041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4"/>
            <p:cNvSpPr txBox="1"/>
            <p:nvPr/>
          </p:nvSpPr>
          <p:spPr>
            <a:xfrm>
              <a:off x="4008470" y="2323181"/>
              <a:ext cx="2221500" cy="18158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Six Button Attacks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Command Normal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Command Inputs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Special Cancel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Super and Meter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Block and Stun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Throws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79631" y="2335336"/>
              <a:ext cx="3628841" cy="2041225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" name="Google Shape;115;p4"/>
            <p:cNvGrpSpPr/>
            <p:nvPr/>
          </p:nvGrpSpPr>
          <p:grpSpPr>
            <a:xfrm>
              <a:off x="379629" y="4016561"/>
              <a:ext cx="2336835" cy="360000"/>
              <a:chOff x="379629" y="4148914"/>
              <a:chExt cx="2336835" cy="360000"/>
            </a:xfrm>
          </p:grpSpPr>
          <p:sp>
            <p:nvSpPr>
              <p:cNvPr id="116" name="Google Shape;116;p4"/>
              <p:cNvSpPr/>
              <p:nvPr/>
            </p:nvSpPr>
            <p:spPr>
              <a:xfrm>
                <a:off x="379629" y="4148914"/>
                <a:ext cx="1803978" cy="360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Street Fighter II</a:t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2176464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8" name="Google Shape;118;p4"/>
          <p:cNvSpPr txBox="1"/>
          <p:nvPr/>
        </p:nvSpPr>
        <p:spPr>
          <a:xfrm>
            <a:off x="4130554" y="4502748"/>
            <a:ext cx="223367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Alpha Counter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Throw Tech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 Stand Tech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501715" y="4514903"/>
            <a:ext cx="3628841" cy="2041225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Google Shape;120;p4"/>
          <p:cNvGrpSpPr/>
          <p:nvPr/>
        </p:nvGrpSpPr>
        <p:grpSpPr>
          <a:xfrm>
            <a:off x="501712" y="6196128"/>
            <a:ext cx="2671759" cy="360000"/>
            <a:chOff x="379628" y="4148914"/>
            <a:chExt cx="2671759" cy="360000"/>
          </a:xfrm>
        </p:grpSpPr>
        <p:sp>
          <p:nvSpPr>
            <p:cNvPr id="121" name="Google Shape;121;p4"/>
            <p:cNvSpPr/>
            <p:nvPr/>
          </p:nvSpPr>
          <p:spPr>
            <a:xfrm>
              <a:off x="379628" y="4148914"/>
              <a:ext cx="2131759" cy="360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Street Fighter Alpha</a:t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2511387" y="4148914"/>
              <a:ext cx="540000" cy="360000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4"/>
          <p:cNvGrpSpPr/>
          <p:nvPr/>
        </p:nvGrpSpPr>
        <p:grpSpPr>
          <a:xfrm>
            <a:off x="501549" y="6665473"/>
            <a:ext cx="5862805" cy="2053380"/>
            <a:chOff x="501549" y="4502748"/>
            <a:chExt cx="5862805" cy="2053380"/>
          </a:xfrm>
        </p:grpSpPr>
        <p:pic>
          <p:nvPicPr>
            <p:cNvPr id="124" name="Google Shape;124;p4"/>
            <p:cNvPicPr preferRelativeResize="0"/>
            <p:nvPr/>
          </p:nvPicPr>
          <p:blipFill rotWithShape="1">
            <a:blip r:embed="rId5">
              <a:alphaModFix/>
            </a:blip>
            <a:srcRect b="3572"/>
            <a:stretch/>
          </p:blipFill>
          <p:spPr>
            <a:xfrm>
              <a:off x="501549" y="4502748"/>
              <a:ext cx="3628841" cy="2041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4"/>
            <p:cNvSpPr txBox="1"/>
            <p:nvPr/>
          </p:nvSpPr>
          <p:spPr>
            <a:xfrm>
              <a:off x="4130554" y="4502748"/>
              <a:ext cx="2233800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>
                  <a:solidFill>
                    <a:schemeClr val="dk1"/>
                  </a:solidFill>
                </a:rPr>
                <a:t>Dash</a:t>
              </a:r>
              <a:endParaRPr sz="1600">
                <a:solidFill>
                  <a:schemeClr val="dk1"/>
                </a:solidFill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 Moves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Parry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01715" y="4514903"/>
              <a:ext cx="3628841" cy="2041225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" name="Google Shape;127;p4"/>
            <p:cNvGrpSpPr/>
            <p:nvPr/>
          </p:nvGrpSpPr>
          <p:grpSpPr>
            <a:xfrm>
              <a:off x="501713" y="6196128"/>
              <a:ext cx="2336835" cy="360000"/>
              <a:chOff x="379629" y="4148914"/>
              <a:chExt cx="2336835" cy="360000"/>
            </a:xfrm>
          </p:grpSpPr>
          <p:sp>
            <p:nvSpPr>
              <p:cNvPr id="128" name="Google Shape;128;p4"/>
              <p:cNvSpPr/>
              <p:nvPr/>
            </p:nvSpPr>
            <p:spPr>
              <a:xfrm>
                <a:off x="379629" y="4148914"/>
                <a:ext cx="1803978" cy="360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Street Fighter III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2176464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/>
        </p:nvSpPr>
        <p:spPr>
          <a:xfrm>
            <a:off x="369000" y="915183"/>
            <a:ext cx="6120000" cy="735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3.2. Controls</a:t>
            </a:r>
            <a:endParaRPr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Keyboard P1</a:t>
            </a:r>
            <a:endParaRPr sz="16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5" descr="Distribución de Teclados"/>
          <p:cNvPicPr preferRelativeResize="0"/>
          <p:nvPr/>
        </p:nvPicPr>
        <p:blipFill rotWithShape="1">
          <a:blip r:embed="rId3">
            <a:alphaModFix/>
          </a:blip>
          <a:srcRect r="34097"/>
          <a:stretch/>
        </p:blipFill>
        <p:spPr>
          <a:xfrm>
            <a:off x="1217696" y="1777016"/>
            <a:ext cx="4424405" cy="20684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5"/>
          <p:cNvGrpSpPr/>
          <p:nvPr/>
        </p:nvGrpSpPr>
        <p:grpSpPr>
          <a:xfrm>
            <a:off x="1835467" y="2598376"/>
            <a:ext cx="834281" cy="567521"/>
            <a:chOff x="943897" y="3437330"/>
            <a:chExt cx="747251" cy="508318"/>
          </a:xfrm>
        </p:grpSpPr>
        <p:sp>
          <p:nvSpPr>
            <p:cNvPr id="139" name="Google Shape;139;p5"/>
            <p:cNvSpPr/>
            <p:nvPr/>
          </p:nvSpPr>
          <p:spPr>
            <a:xfrm>
              <a:off x="1126318" y="3437330"/>
              <a:ext cx="252000" cy="256318"/>
            </a:xfrm>
            <a:custGeom>
              <a:avLst/>
              <a:gdLst/>
              <a:ahLst/>
              <a:cxnLst/>
              <a:rect l="l" t="t" r="r" b="b"/>
              <a:pathLst>
                <a:path w="252000" h="256318" extrusionOk="0">
                  <a:moveTo>
                    <a:pt x="42001" y="0"/>
                  </a:moveTo>
                  <a:lnTo>
                    <a:pt x="209999" y="0"/>
                  </a:lnTo>
                  <a:cubicBezTo>
                    <a:pt x="233196" y="0"/>
                    <a:pt x="252000" y="18804"/>
                    <a:pt x="252000" y="42001"/>
                  </a:cubicBezTo>
                  <a:lnTo>
                    <a:pt x="252000" y="256318"/>
                  </a:lnTo>
                  <a:lnTo>
                    <a:pt x="0" y="256318"/>
                  </a:lnTo>
                  <a:lnTo>
                    <a:pt x="0" y="42001"/>
                  </a:lnTo>
                  <a:cubicBezTo>
                    <a:pt x="0" y="18804"/>
                    <a:pt x="18804" y="0"/>
                    <a:pt x="42001" y="0"/>
                  </a:cubicBezTo>
                  <a:close/>
                </a:path>
              </a:pathLst>
            </a:custGeom>
            <a:solidFill>
              <a:srgbClr val="C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943897" y="3693648"/>
              <a:ext cx="747251" cy="252000"/>
            </a:xfrm>
            <a:custGeom>
              <a:avLst/>
              <a:gdLst/>
              <a:ahLst/>
              <a:cxnLst/>
              <a:rect l="l" t="t" r="r" b="b"/>
              <a:pathLst>
                <a:path w="747251" h="252000" extrusionOk="0">
                  <a:moveTo>
                    <a:pt x="42001" y="0"/>
                  </a:moveTo>
                  <a:lnTo>
                    <a:pt x="182421" y="0"/>
                  </a:lnTo>
                  <a:lnTo>
                    <a:pt x="182421" y="59602"/>
                  </a:lnTo>
                  <a:cubicBezTo>
                    <a:pt x="182421" y="82799"/>
                    <a:pt x="201225" y="101603"/>
                    <a:pt x="224422" y="101603"/>
                  </a:cubicBezTo>
                  <a:lnTo>
                    <a:pt x="392420" y="101603"/>
                  </a:lnTo>
                  <a:cubicBezTo>
                    <a:pt x="415617" y="101603"/>
                    <a:pt x="434421" y="82799"/>
                    <a:pt x="434421" y="59602"/>
                  </a:cubicBezTo>
                  <a:lnTo>
                    <a:pt x="434421" y="0"/>
                  </a:lnTo>
                  <a:lnTo>
                    <a:pt x="705250" y="0"/>
                  </a:lnTo>
                  <a:cubicBezTo>
                    <a:pt x="728447" y="0"/>
                    <a:pt x="747251" y="18804"/>
                    <a:pt x="747251" y="42001"/>
                  </a:cubicBezTo>
                  <a:lnTo>
                    <a:pt x="747251" y="209999"/>
                  </a:lnTo>
                  <a:cubicBezTo>
                    <a:pt x="747251" y="233196"/>
                    <a:pt x="728447" y="252000"/>
                    <a:pt x="705250" y="252000"/>
                  </a:cubicBezTo>
                  <a:lnTo>
                    <a:pt x="42001" y="252000"/>
                  </a:lnTo>
                  <a:cubicBezTo>
                    <a:pt x="18804" y="252000"/>
                    <a:pt x="0" y="233196"/>
                    <a:pt x="0" y="209999"/>
                  </a:cubicBezTo>
                  <a:lnTo>
                    <a:pt x="0" y="42001"/>
                  </a:lnTo>
                  <a:cubicBezTo>
                    <a:pt x="0" y="18804"/>
                    <a:pt x="18804" y="0"/>
                    <a:pt x="42001" y="0"/>
                  </a:cubicBezTo>
                  <a:close/>
                </a:path>
              </a:pathLst>
            </a:custGeom>
            <a:solidFill>
              <a:srgbClr val="C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126318" y="3693648"/>
              <a:ext cx="252000" cy="101603"/>
            </a:xfrm>
            <a:custGeom>
              <a:avLst/>
              <a:gdLst/>
              <a:ahLst/>
              <a:cxnLst/>
              <a:rect l="l" t="t" r="r" b="b"/>
              <a:pathLst>
                <a:path w="252000" h="101603" extrusionOk="0">
                  <a:moveTo>
                    <a:pt x="0" y="0"/>
                  </a:moveTo>
                  <a:lnTo>
                    <a:pt x="252000" y="0"/>
                  </a:lnTo>
                  <a:lnTo>
                    <a:pt x="252000" y="59602"/>
                  </a:lnTo>
                  <a:cubicBezTo>
                    <a:pt x="252000" y="82799"/>
                    <a:pt x="233196" y="101603"/>
                    <a:pt x="209999" y="101603"/>
                  </a:cubicBezTo>
                  <a:lnTo>
                    <a:pt x="42001" y="101603"/>
                  </a:lnTo>
                  <a:cubicBezTo>
                    <a:pt x="18804" y="101603"/>
                    <a:pt x="0" y="82799"/>
                    <a:pt x="0" y="596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5"/>
          <p:cNvSpPr/>
          <p:nvPr/>
        </p:nvSpPr>
        <p:spPr>
          <a:xfrm>
            <a:off x="1502475" y="4013578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 Movement</a:t>
            </a:r>
            <a:endParaRPr/>
          </a:p>
        </p:txBody>
      </p:sp>
      <p:cxnSp>
        <p:nvCxnSpPr>
          <p:cNvPr id="143" name="Google Shape;143;p5"/>
          <p:cNvCxnSpPr>
            <a:stCxn id="142" idx="0"/>
          </p:cNvCxnSpPr>
          <p:nvPr/>
        </p:nvCxnSpPr>
        <p:spPr>
          <a:xfrm rot="10800000">
            <a:off x="2179809" y="3200578"/>
            <a:ext cx="0" cy="81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4" name="Google Shape;144;p5"/>
          <p:cNvSpPr/>
          <p:nvPr/>
        </p:nvSpPr>
        <p:spPr>
          <a:xfrm>
            <a:off x="1502475" y="4237332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- Up </a:t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1502475" y="4444025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- Left</a:t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1502475" y="4652334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- Down</a:t>
            </a:r>
            <a:endParaRPr/>
          </a:p>
        </p:txBody>
      </p:sp>
      <p:sp>
        <p:nvSpPr>
          <p:cNvPr id="147" name="Google Shape;147;p5"/>
          <p:cNvSpPr/>
          <p:nvPr/>
        </p:nvSpPr>
        <p:spPr>
          <a:xfrm>
            <a:off x="1502475" y="4859027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- Right</a:t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3517311" y="2884547"/>
            <a:ext cx="862283" cy="282521"/>
          </a:xfrm>
          <a:custGeom>
            <a:avLst/>
            <a:gdLst/>
            <a:ahLst/>
            <a:cxnLst/>
            <a:rect l="l" t="t" r="r" b="b"/>
            <a:pathLst>
              <a:path w="1007806" h="252000" extrusionOk="0">
                <a:moveTo>
                  <a:pt x="42001" y="0"/>
                </a:moveTo>
                <a:lnTo>
                  <a:pt x="965805" y="0"/>
                </a:lnTo>
                <a:cubicBezTo>
                  <a:pt x="989002" y="0"/>
                  <a:pt x="1007806" y="18804"/>
                  <a:pt x="1007806" y="42001"/>
                </a:cubicBezTo>
                <a:lnTo>
                  <a:pt x="1007806" y="209999"/>
                </a:lnTo>
                <a:cubicBezTo>
                  <a:pt x="1007806" y="233196"/>
                  <a:pt x="989002" y="252000"/>
                  <a:pt x="965805" y="252000"/>
                </a:cubicBezTo>
                <a:lnTo>
                  <a:pt x="42001" y="252000"/>
                </a:lnTo>
                <a:cubicBezTo>
                  <a:pt x="18804" y="252000"/>
                  <a:pt x="0" y="233196"/>
                  <a:pt x="0" y="209999"/>
                </a:cubicBezTo>
                <a:lnTo>
                  <a:pt x="0" y="42001"/>
                </a:lnTo>
                <a:cubicBezTo>
                  <a:pt x="0" y="18804"/>
                  <a:pt x="18804" y="0"/>
                  <a:pt x="42001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3454975" y="4013832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 Attacks</a:t>
            </a:r>
            <a:endParaRPr/>
          </a:p>
        </p:txBody>
      </p:sp>
      <p:cxnSp>
        <p:nvCxnSpPr>
          <p:cNvPr id="150" name="Google Shape;150;p5"/>
          <p:cNvCxnSpPr>
            <a:stCxn id="149" idx="0"/>
          </p:cNvCxnSpPr>
          <p:nvPr/>
        </p:nvCxnSpPr>
        <p:spPr>
          <a:xfrm rot="10800000">
            <a:off x="4132309" y="3155832"/>
            <a:ext cx="0" cy="8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1" name="Google Shape;151;p5"/>
          <p:cNvSpPr/>
          <p:nvPr/>
        </p:nvSpPr>
        <p:spPr>
          <a:xfrm>
            <a:off x="3454975" y="4237586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– Light Punch </a:t>
            </a:r>
            <a:endParaRPr/>
          </a:p>
        </p:txBody>
      </p:sp>
      <p:sp>
        <p:nvSpPr>
          <p:cNvPr id="152" name="Google Shape;152;p5"/>
          <p:cNvSpPr/>
          <p:nvPr/>
        </p:nvSpPr>
        <p:spPr>
          <a:xfrm>
            <a:off x="3454975" y="4444279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– Medium Punch</a:t>
            </a: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3454975" y="4652588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– Heavy Punch</a:t>
            </a:r>
            <a:endParaRPr/>
          </a:p>
        </p:txBody>
      </p:sp>
      <p:sp>
        <p:nvSpPr>
          <p:cNvPr id="154" name="Google Shape;154;p5"/>
          <p:cNvSpPr/>
          <p:nvPr/>
        </p:nvSpPr>
        <p:spPr>
          <a:xfrm>
            <a:off x="3454975" y="2607679"/>
            <a:ext cx="862283" cy="282521"/>
          </a:xfrm>
          <a:custGeom>
            <a:avLst/>
            <a:gdLst/>
            <a:ahLst/>
            <a:cxnLst/>
            <a:rect l="l" t="t" r="r" b="b"/>
            <a:pathLst>
              <a:path w="1007806" h="252000" extrusionOk="0">
                <a:moveTo>
                  <a:pt x="42001" y="0"/>
                </a:moveTo>
                <a:lnTo>
                  <a:pt x="965805" y="0"/>
                </a:lnTo>
                <a:cubicBezTo>
                  <a:pt x="989002" y="0"/>
                  <a:pt x="1007806" y="18804"/>
                  <a:pt x="1007806" y="42001"/>
                </a:cubicBezTo>
                <a:lnTo>
                  <a:pt x="1007806" y="209999"/>
                </a:lnTo>
                <a:cubicBezTo>
                  <a:pt x="1007806" y="233196"/>
                  <a:pt x="989002" y="252000"/>
                  <a:pt x="965805" y="252000"/>
                </a:cubicBezTo>
                <a:lnTo>
                  <a:pt x="42001" y="252000"/>
                </a:lnTo>
                <a:cubicBezTo>
                  <a:pt x="18804" y="252000"/>
                  <a:pt x="0" y="233196"/>
                  <a:pt x="0" y="209999"/>
                </a:cubicBezTo>
                <a:lnTo>
                  <a:pt x="0" y="42001"/>
                </a:lnTo>
                <a:cubicBezTo>
                  <a:pt x="0" y="18804"/>
                  <a:pt x="18804" y="0"/>
                  <a:pt x="42001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3454975" y="4859027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– Light Kick </a:t>
            </a:r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3454975" y="5065720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– Medium Kick</a:t>
            </a:r>
            <a:endParaRPr/>
          </a:p>
        </p:txBody>
      </p:sp>
      <p:sp>
        <p:nvSpPr>
          <p:cNvPr id="157" name="Google Shape;157;p5"/>
          <p:cNvSpPr/>
          <p:nvPr/>
        </p:nvSpPr>
        <p:spPr>
          <a:xfrm>
            <a:off x="3454975" y="5274029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– Heavy Kick</a:t>
            </a:r>
            <a:endParaRPr/>
          </a:p>
        </p:txBody>
      </p:sp>
      <p:sp>
        <p:nvSpPr>
          <p:cNvPr id="158" name="Google Shape;158;p5"/>
          <p:cNvSpPr/>
          <p:nvPr/>
        </p:nvSpPr>
        <p:spPr>
          <a:xfrm>
            <a:off x="3454900" y="5640557"/>
            <a:ext cx="1354800" cy="180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 Actions</a:t>
            </a:r>
            <a:endParaRPr/>
          </a:p>
        </p:txBody>
      </p:sp>
      <p:sp>
        <p:nvSpPr>
          <p:cNvPr id="159" name="Google Shape;159;p5"/>
          <p:cNvSpPr/>
          <p:nvPr/>
        </p:nvSpPr>
        <p:spPr>
          <a:xfrm>
            <a:off x="3454900" y="5864311"/>
            <a:ext cx="1354800" cy="180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– Grab</a:t>
            </a:r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3454900" y="6071004"/>
            <a:ext cx="1354800" cy="180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– Block</a:t>
            </a:r>
            <a:endParaRPr/>
          </a:p>
        </p:txBody>
      </p:sp>
      <p:sp>
        <p:nvSpPr>
          <p:cNvPr id="161" name="Google Shape;161;p5"/>
          <p:cNvSpPr/>
          <p:nvPr/>
        </p:nvSpPr>
        <p:spPr>
          <a:xfrm>
            <a:off x="3163225" y="2607825"/>
            <a:ext cx="292264" cy="282240"/>
          </a:xfrm>
          <a:custGeom>
            <a:avLst/>
            <a:gdLst/>
            <a:ahLst/>
            <a:cxnLst/>
            <a:rect l="l" t="t" r="r" b="b"/>
            <a:pathLst>
              <a:path w="1007806" h="252000" extrusionOk="0">
                <a:moveTo>
                  <a:pt x="42001" y="0"/>
                </a:moveTo>
                <a:lnTo>
                  <a:pt x="965805" y="0"/>
                </a:lnTo>
                <a:cubicBezTo>
                  <a:pt x="989002" y="0"/>
                  <a:pt x="1007806" y="18804"/>
                  <a:pt x="1007806" y="42001"/>
                </a:cubicBezTo>
                <a:lnTo>
                  <a:pt x="1007806" y="209999"/>
                </a:lnTo>
                <a:cubicBezTo>
                  <a:pt x="1007806" y="233196"/>
                  <a:pt x="989002" y="252000"/>
                  <a:pt x="965805" y="252000"/>
                </a:cubicBezTo>
                <a:lnTo>
                  <a:pt x="42001" y="252000"/>
                </a:lnTo>
                <a:cubicBezTo>
                  <a:pt x="18804" y="252000"/>
                  <a:pt x="0" y="233196"/>
                  <a:pt x="0" y="209999"/>
                </a:cubicBezTo>
                <a:lnTo>
                  <a:pt x="0" y="42001"/>
                </a:lnTo>
                <a:cubicBezTo>
                  <a:pt x="0" y="18804"/>
                  <a:pt x="18804" y="0"/>
                  <a:pt x="42001" y="0"/>
                </a:cubicBezTo>
                <a:close/>
              </a:path>
            </a:pathLst>
          </a:custGeom>
          <a:solidFill>
            <a:srgbClr val="0091C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3225025" y="2884688"/>
            <a:ext cx="292264" cy="282240"/>
          </a:xfrm>
          <a:custGeom>
            <a:avLst/>
            <a:gdLst/>
            <a:ahLst/>
            <a:cxnLst/>
            <a:rect l="l" t="t" r="r" b="b"/>
            <a:pathLst>
              <a:path w="1007806" h="252000" extrusionOk="0">
                <a:moveTo>
                  <a:pt x="42001" y="0"/>
                </a:moveTo>
                <a:lnTo>
                  <a:pt x="965805" y="0"/>
                </a:lnTo>
                <a:cubicBezTo>
                  <a:pt x="989002" y="0"/>
                  <a:pt x="1007806" y="18804"/>
                  <a:pt x="1007806" y="42001"/>
                </a:cubicBezTo>
                <a:lnTo>
                  <a:pt x="1007806" y="209999"/>
                </a:lnTo>
                <a:cubicBezTo>
                  <a:pt x="1007806" y="233196"/>
                  <a:pt x="989002" y="252000"/>
                  <a:pt x="965805" y="252000"/>
                </a:cubicBezTo>
                <a:lnTo>
                  <a:pt x="42001" y="252000"/>
                </a:lnTo>
                <a:cubicBezTo>
                  <a:pt x="18804" y="252000"/>
                  <a:pt x="0" y="233196"/>
                  <a:pt x="0" y="209999"/>
                </a:cubicBezTo>
                <a:lnTo>
                  <a:pt x="0" y="42001"/>
                </a:lnTo>
                <a:cubicBezTo>
                  <a:pt x="0" y="18804"/>
                  <a:pt x="18804" y="0"/>
                  <a:pt x="42001" y="0"/>
                </a:cubicBezTo>
                <a:close/>
              </a:path>
            </a:pathLst>
          </a:custGeom>
          <a:solidFill>
            <a:srgbClr val="0091C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5"/>
          <p:cNvCxnSpPr>
            <a:endCxn id="158" idx="1"/>
          </p:cNvCxnSpPr>
          <p:nvPr/>
        </p:nvCxnSpPr>
        <p:spPr>
          <a:xfrm rot="-5400000" flipH="1">
            <a:off x="2119900" y="4396007"/>
            <a:ext cx="2573100" cy="969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bc01ef45b_0_801"/>
          <p:cNvSpPr/>
          <p:nvPr/>
        </p:nvSpPr>
        <p:spPr>
          <a:xfrm>
            <a:off x="3468447" y="4449510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21bc01ef45b_0_801"/>
          <p:cNvSpPr/>
          <p:nvPr/>
        </p:nvSpPr>
        <p:spPr>
          <a:xfrm>
            <a:off x="1345196" y="4449510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21bc01ef45b_0_80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1bc01ef45b_0_801"/>
          <p:cNvSpPr txBox="1"/>
          <p:nvPr/>
        </p:nvSpPr>
        <p:spPr>
          <a:xfrm>
            <a:off x="369000" y="915183"/>
            <a:ext cx="6120000" cy="75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 </a:t>
            </a:r>
            <a:r>
              <a:rPr lang="en-US" sz="1800" b="1" dirty="0">
                <a:solidFill>
                  <a:schemeClr val="dk1"/>
                </a:solidFill>
              </a:rPr>
              <a:t>Actions</a:t>
            </a:r>
            <a:endParaRPr dirty="0"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Basic Movement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21bc01ef45b_0_801"/>
          <p:cNvSpPr/>
          <p:nvPr/>
        </p:nvSpPr>
        <p:spPr>
          <a:xfrm>
            <a:off x="1345196" y="1740510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1bc01ef45b_0_801"/>
          <p:cNvSpPr/>
          <p:nvPr/>
        </p:nvSpPr>
        <p:spPr>
          <a:xfrm>
            <a:off x="1337465" y="1740511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Horizontal Movement</a:t>
            </a:r>
            <a:endParaRPr/>
          </a:p>
        </p:txBody>
      </p:sp>
      <p:sp>
        <p:nvSpPr>
          <p:cNvPr id="175" name="Google Shape;175;g21bc01ef45b_0_801"/>
          <p:cNvSpPr/>
          <p:nvPr/>
        </p:nvSpPr>
        <p:spPr>
          <a:xfrm>
            <a:off x="3468447" y="1740510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1bc01ef45b_0_801"/>
          <p:cNvSpPr/>
          <p:nvPr/>
        </p:nvSpPr>
        <p:spPr>
          <a:xfrm>
            <a:off x="3460716" y="1740511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Neutral Jump</a:t>
            </a:r>
            <a:endParaRPr/>
          </a:p>
        </p:txBody>
      </p:sp>
      <p:sp>
        <p:nvSpPr>
          <p:cNvPr id="177" name="Google Shape;177;g21bc01ef45b_0_801"/>
          <p:cNvSpPr/>
          <p:nvPr/>
        </p:nvSpPr>
        <p:spPr>
          <a:xfrm>
            <a:off x="1345196" y="2891985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21bc01ef45b_0_801"/>
          <p:cNvSpPr/>
          <p:nvPr/>
        </p:nvSpPr>
        <p:spPr>
          <a:xfrm>
            <a:off x="1337465" y="2891986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Crouch</a:t>
            </a:r>
            <a:endParaRPr/>
          </a:p>
        </p:txBody>
      </p:sp>
      <p:sp>
        <p:nvSpPr>
          <p:cNvPr id="179" name="Google Shape;179;g21bc01ef45b_0_801"/>
          <p:cNvSpPr/>
          <p:nvPr/>
        </p:nvSpPr>
        <p:spPr>
          <a:xfrm>
            <a:off x="3468447" y="2891985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1bc01ef45b_0_801"/>
          <p:cNvSpPr/>
          <p:nvPr/>
        </p:nvSpPr>
        <p:spPr>
          <a:xfrm>
            <a:off x="3460716" y="2891986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Diagonal </a:t>
            </a: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</p:txBody>
      </p:sp>
      <p:sp>
        <p:nvSpPr>
          <p:cNvPr id="181" name="Google Shape;181;g21bc01ef45b_0_801"/>
          <p:cNvSpPr txBox="1"/>
          <p:nvPr/>
        </p:nvSpPr>
        <p:spPr>
          <a:xfrm>
            <a:off x="369000" y="3992483"/>
            <a:ext cx="6120000" cy="45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Advance Movement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21bc01ef45b_0_801"/>
          <p:cNvSpPr/>
          <p:nvPr/>
        </p:nvSpPr>
        <p:spPr>
          <a:xfrm>
            <a:off x="1337465" y="4449511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Forward Dash</a:t>
            </a:r>
            <a:endParaRPr/>
          </a:p>
        </p:txBody>
      </p:sp>
      <p:sp>
        <p:nvSpPr>
          <p:cNvPr id="183" name="Google Shape;183;g21bc01ef45b_0_801"/>
          <p:cNvSpPr/>
          <p:nvPr/>
        </p:nvSpPr>
        <p:spPr>
          <a:xfrm>
            <a:off x="3460716" y="4449511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Backward Dash</a:t>
            </a:r>
            <a:endParaRPr/>
          </a:p>
        </p:txBody>
      </p:sp>
      <p:sp>
        <p:nvSpPr>
          <p:cNvPr id="184" name="Google Shape;184;g21bc01ef45b_0_801"/>
          <p:cNvSpPr txBox="1"/>
          <p:nvPr/>
        </p:nvSpPr>
        <p:spPr>
          <a:xfrm>
            <a:off x="369000" y="5541883"/>
            <a:ext cx="6120000" cy="45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Attacks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1bc01ef45b_0_801"/>
          <p:cNvSpPr/>
          <p:nvPr/>
        </p:nvSpPr>
        <p:spPr>
          <a:xfrm>
            <a:off x="298113" y="5997078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1bc01ef45b_0_801"/>
          <p:cNvSpPr/>
          <p:nvPr/>
        </p:nvSpPr>
        <p:spPr>
          <a:xfrm>
            <a:off x="290382" y="5997079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Light Punch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21bc01ef45b_0_801"/>
          <p:cNvSpPr/>
          <p:nvPr/>
        </p:nvSpPr>
        <p:spPr>
          <a:xfrm>
            <a:off x="2421364" y="5997078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21bc01ef45b_0_801"/>
          <p:cNvSpPr/>
          <p:nvPr/>
        </p:nvSpPr>
        <p:spPr>
          <a:xfrm>
            <a:off x="2413633" y="5997079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Medium Punch</a:t>
            </a:r>
            <a:endParaRPr/>
          </a:p>
        </p:txBody>
      </p:sp>
      <p:sp>
        <p:nvSpPr>
          <p:cNvPr id="189" name="Google Shape;189;g21bc01ef45b_0_801"/>
          <p:cNvSpPr/>
          <p:nvPr/>
        </p:nvSpPr>
        <p:spPr>
          <a:xfrm>
            <a:off x="4536884" y="5997078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21bc01ef45b_0_801"/>
          <p:cNvSpPr/>
          <p:nvPr/>
        </p:nvSpPr>
        <p:spPr>
          <a:xfrm>
            <a:off x="4529153" y="5997079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Heavy Punch</a:t>
            </a:r>
            <a:endParaRPr/>
          </a:p>
        </p:txBody>
      </p:sp>
      <p:sp>
        <p:nvSpPr>
          <p:cNvPr id="191" name="Google Shape;191;g21bc01ef45b_0_801"/>
          <p:cNvSpPr/>
          <p:nvPr/>
        </p:nvSpPr>
        <p:spPr>
          <a:xfrm>
            <a:off x="296319" y="7132566"/>
            <a:ext cx="2052000" cy="1080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21bc01ef45b_0_801"/>
          <p:cNvSpPr/>
          <p:nvPr/>
        </p:nvSpPr>
        <p:spPr>
          <a:xfrm>
            <a:off x="288588" y="7133121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Light Kick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21bc01ef45b_0_801"/>
          <p:cNvSpPr/>
          <p:nvPr/>
        </p:nvSpPr>
        <p:spPr>
          <a:xfrm>
            <a:off x="2419570" y="7133120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1bc01ef45b_0_801"/>
          <p:cNvSpPr/>
          <p:nvPr/>
        </p:nvSpPr>
        <p:spPr>
          <a:xfrm>
            <a:off x="2411839" y="7133121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Medium Kick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21bc01ef45b_0_801"/>
          <p:cNvSpPr/>
          <p:nvPr/>
        </p:nvSpPr>
        <p:spPr>
          <a:xfrm>
            <a:off x="4535090" y="7133120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21bc01ef45b_0_801"/>
          <p:cNvSpPr/>
          <p:nvPr/>
        </p:nvSpPr>
        <p:spPr>
          <a:xfrm>
            <a:off x="4527359" y="7133121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Heavy Kick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g21bc01ef45b_0_8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075" y="6303916"/>
            <a:ext cx="704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21bc01ef45b_0_8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4950" y="6303916"/>
            <a:ext cx="704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1bc01ef45b_0_8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4825" y="6303925"/>
            <a:ext cx="704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21bc01ef45b_0_8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2175" y="7436625"/>
            <a:ext cx="7239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21bc01ef45b_0_8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67050" y="7436625"/>
            <a:ext cx="7239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21bc01ef45b_0_80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05075" y="7455875"/>
            <a:ext cx="723900" cy="723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g21bc01ef45b_0_801"/>
          <p:cNvGrpSpPr/>
          <p:nvPr/>
        </p:nvGrpSpPr>
        <p:grpSpPr>
          <a:xfrm>
            <a:off x="1612526" y="2155689"/>
            <a:ext cx="1533066" cy="503208"/>
            <a:chOff x="1467638" y="2094825"/>
            <a:chExt cx="1799163" cy="590550"/>
          </a:xfrm>
        </p:grpSpPr>
        <p:pic>
          <p:nvPicPr>
            <p:cNvPr id="204" name="Google Shape;204;g21bc01ef45b_0_80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467638" y="2094825"/>
              <a:ext cx="733425" cy="5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g21bc01ef45b_0_80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flipH="1">
              <a:off x="2533375" y="2094825"/>
              <a:ext cx="733425" cy="590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" name="Google Shape;206;g21bc01ef45b_0_801"/>
          <p:cNvSpPr txBox="1"/>
          <p:nvPr/>
        </p:nvSpPr>
        <p:spPr>
          <a:xfrm>
            <a:off x="2156775" y="2128500"/>
            <a:ext cx="421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/</a:t>
            </a:r>
            <a:endParaRPr sz="2200" u="sng">
              <a:solidFill>
                <a:schemeClr val="dk1"/>
              </a:solidFill>
            </a:endParaRPr>
          </a:p>
        </p:txBody>
      </p:sp>
      <p:pic>
        <p:nvPicPr>
          <p:cNvPr id="207" name="Google Shape;207;g21bc01ef45b_0_80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5400000">
            <a:off x="4178165" y="2155693"/>
            <a:ext cx="624915" cy="503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21bc01ef45b_0_80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0800000" flipH="1">
            <a:off x="1409700" y="3230150"/>
            <a:ext cx="1915329" cy="6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21bc01ef45b_0_801"/>
          <p:cNvSpPr txBox="1"/>
          <p:nvPr/>
        </p:nvSpPr>
        <p:spPr>
          <a:xfrm>
            <a:off x="1829775" y="3241000"/>
            <a:ext cx="421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/</a:t>
            </a:r>
            <a:endParaRPr sz="2200" u="sng">
              <a:solidFill>
                <a:schemeClr val="dk1"/>
              </a:solidFill>
            </a:endParaRPr>
          </a:p>
        </p:txBody>
      </p:sp>
      <p:sp>
        <p:nvSpPr>
          <p:cNvPr id="210" name="Google Shape;210;g21bc01ef45b_0_801"/>
          <p:cNvSpPr txBox="1"/>
          <p:nvPr/>
        </p:nvSpPr>
        <p:spPr>
          <a:xfrm>
            <a:off x="2516050" y="3241000"/>
            <a:ext cx="421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/</a:t>
            </a:r>
            <a:endParaRPr sz="2200" u="sng">
              <a:solidFill>
                <a:schemeClr val="dk1"/>
              </a:solidFill>
            </a:endParaRPr>
          </a:p>
        </p:txBody>
      </p:sp>
      <p:grpSp>
        <p:nvGrpSpPr>
          <p:cNvPr id="211" name="Google Shape;211;g21bc01ef45b_0_801"/>
          <p:cNvGrpSpPr/>
          <p:nvPr/>
        </p:nvGrpSpPr>
        <p:grpSpPr>
          <a:xfrm>
            <a:off x="1715126" y="4837327"/>
            <a:ext cx="1304466" cy="503208"/>
            <a:chOff x="1829426" y="4900027"/>
            <a:chExt cx="1304466" cy="503208"/>
          </a:xfrm>
        </p:grpSpPr>
        <p:pic>
          <p:nvPicPr>
            <p:cNvPr id="212" name="Google Shape;212;g21bc01ef45b_0_80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flipH="1">
              <a:off x="1829426" y="4900027"/>
              <a:ext cx="624951" cy="5032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g21bc01ef45b_0_80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flipH="1">
              <a:off x="2508941" y="4900027"/>
              <a:ext cx="624951" cy="5032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g21bc01ef45b_0_801"/>
          <p:cNvGrpSpPr/>
          <p:nvPr/>
        </p:nvGrpSpPr>
        <p:grpSpPr>
          <a:xfrm flipH="1">
            <a:off x="3838388" y="4837314"/>
            <a:ext cx="1304466" cy="503208"/>
            <a:chOff x="1829426" y="4900027"/>
            <a:chExt cx="1304466" cy="503208"/>
          </a:xfrm>
        </p:grpSpPr>
        <p:pic>
          <p:nvPicPr>
            <p:cNvPr id="215" name="Google Shape;215;g21bc01ef45b_0_80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flipH="1">
              <a:off x="1829426" y="4900027"/>
              <a:ext cx="624951" cy="5032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g21bc01ef45b_0_80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flipH="1">
              <a:off x="2508941" y="4900027"/>
              <a:ext cx="624951" cy="5032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7" name="Google Shape;217;g21bc01ef45b_0_801"/>
          <p:cNvGrpSpPr/>
          <p:nvPr/>
        </p:nvGrpSpPr>
        <p:grpSpPr>
          <a:xfrm>
            <a:off x="3766925" y="3250225"/>
            <a:ext cx="1447400" cy="576650"/>
            <a:chOff x="3621650" y="3214275"/>
            <a:chExt cx="1447400" cy="576650"/>
          </a:xfrm>
        </p:grpSpPr>
        <p:sp>
          <p:nvSpPr>
            <p:cNvPr id="218" name="Google Shape;218;g21bc01ef45b_0_801"/>
            <p:cNvSpPr txBox="1"/>
            <p:nvPr/>
          </p:nvSpPr>
          <p:spPr>
            <a:xfrm>
              <a:off x="4133125" y="3236700"/>
              <a:ext cx="421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/</a:t>
              </a:r>
              <a:endParaRPr sz="2200" u="sng">
                <a:solidFill>
                  <a:schemeClr val="dk1"/>
                </a:solidFill>
              </a:endParaRPr>
            </a:p>
          </p:txBody>
        </p:sp>
        <p:pic>
          <p:nvPicPr>
            <p:cNvPr id="219" name="Google Shape;219;g21bc01ef45b_0_80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621650" y="3214275"/>
              <a:ext cx="576650" cy="576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g21bc01ef45b_0_80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492400" y="3214275"/>
              <a:ext cx="576650" cy="576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1" name="Google Shape;221;g21bc01ef45b_0_801"/>
          <p:cNvSpPr txBox="1"/>
          <p:nvPr/>
        </p:nvSpPr>
        <p:spPr>
          <a:xfrm>
            <a:off x="369000" y="8246983"/>
            <a:ext cx="6120000" cy="45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Command Inputs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21bc01ef45b_0_801"/>
          <p:cNvSpPr/>
          <p:nvPr/>
        </p:nvSpPr>
        <p:spPr>
          <a:xfrm>
            <a:off x="1363569" y="8725366"/>
            <a:ext cx="2052000" cy="1080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1bc01ef45b_0_801"/>
          <p:cNvSpPr/>
          <p:nvPr/>
        </p:nvSpPr>
        <p:spPr>
          <a:xfrm>
            <a:off x="1355838" y="8700521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 Normal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21bc01ef45b_0_801"/>
          <p:cNvSpPr/>
          <p:nvPr/>
        </p:nvSpPr>
        <p:spPr>
          <a:xfrm>
            <a:off x="3486820" y="8725920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1bc01ef45b_0_801"/>
          <p:cNvSpPr/>
          <p:nvPr/>
        </p:nvSpPr>
        <p:spPr>
          <a:xfrm>
            <a:off x="3479089" y="8700521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 Special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1bc01ef45b_0_801"/>
          <p:cNvSpPr txBox="1"/>
          <p:nvPr/>
        </p:nvSpPr>
        <p:spPr>
          <a:xfrm>
            <a:off x="2188200" y="9103600"/>
            <a:ext cx="421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+</a:t>
            </a:r>
            <a:endParaRPr sz="2200" u="sng">
              <a:solidFill>
                <a:schemeClr val="dk1"/>
              </a:solidFill>
            </a:endParaRPr>
          </a:p>
        </p:txBody>
      </p:sp>
      <p:pic>
        <p:nvPicPr>
          <p:cNvPr id="227" name="Google Shape;227;g21bc01ef45b_0_80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2589441" y="9123127"/>
            <a:ext cx="624951" cy="5032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g21bc01ef45b_0_801"/>
          <p:cNvGrpSpPr/>
          <p:nvPr/>
        </p:nvGrpSpPr>
        <p:grpSpPr>
          <a:xfrm>
            <a:off x="3522357" y="9113100"/>
            <a:ext cx="1466121" cy="523235"/>
            <a:chOff x="2474649" y="8782658"/>
            <a:chExt cx="2028390" cy="723900"/>
          </a:xfrm>
        </p:grpSpPr>
        <p:sp>
          <p:nvSpPr>
            <p:cNvPr id="229" name="Google Shape;229;g21bc01ef45b_0_801"/>
            <p:cNvSpPr txBox="1"/>
            <p:nvPr/>
          </p:nvSpPr>
          <p:spPr>
            <a:xfrm>
              <a:off x="4081840" y="8782658"/>
              <a:ext cx="421200" cy="72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+</a:t>
              </a:r>
              <a:endParaRPr sz="2200" u="sng">
                <a:solidFill>
                  <a:schemeClr val="dk1"/>
                </a:solidFill>
              </a:endParaRPr>
            </a:p>
          </p:txBody>
        </p:sp>
        <p:pic>
          <p:nvPicPr>
            <p:cNvPr id="230" name="Google Shape;230;g21bc01ef45b_0_801"/>
            <p:cNvPicPr preferRelativeResize="0"/>
            <p:nvPr/>
          </p:nvPicPr>
          <p:blipFill rotWithShape="1">
            <a:blip r:embed="rId10">
              <a:alphaModFix/>
            </a:blip>
            <a:srcRect l="71262"/>
            <a:stretch/>
          </p:blipFill>
          <p:spPr>
            <a:xfrm rot="10800000" flipH="1">
              <a:off x="2972901" y="8833600"/>
              <a:ext cx="550425" cy="61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g21bc01ef45b_0_80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flipH="1">
              <a:off x="3535316" y="8890402"/>
              <a:ext cx="624951" cy="5032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g21bc01ef45b_0_801"/>
            <p:cNvPicPr preferRelativeResize="0"/>
            <p:nvPr/>
          </p:nvPicPr>
          <p:blipFill rotWithShape="1">
            <a:blip r:embed="rId10">
              <a:alphaModFix/>
            </a:blip>
            <a:srcRect l="36665" r="36994"/>
            <a:stretch/>
          </p:blipFill>
          <p:spPr>
            <a:xfrm rot="10800000" flipH="1">
              <a:off x="2474649" y="8833600"/>
              <a:ext cx="504500" cy="616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3" name="Google Shape;233;g21bc01ef45b_0_80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47575" y="9003250"/>
            <a:ext cx="7239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21bc01ef45b_0_80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951900" y="9097975"/>
            <a:ext cx="553500" cy="5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1bc3c53028_0_29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1bc3c53028_0_291"/>
          <p:cNvSpPr txBox="1"/>
          <p:nvPr/>
        </p:nvSpPr>
        <p:spPr>
          <a:xfrm>
            <a:off x="369000" y="915183"/>
            <a:ext cx="6120000" cy="75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 </a:t>
            </a:r>
            <a:r>
              <a:rPr lang="en-US" sz="1800" b="1" dirty="0">
                <a:solidFill>
                  <a:schemeClr val="dk1"/>
                </a:solidFill>
              </a:rPr>
              <a:t>Actions</a:t>
            </a:r>
            <a:endParaRPr dirty="0"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Grabs and Throws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1bc3c53028_0_291"/>
          <p:cNvSpPr/>
          <p:nvPr/>
        </p:nvSpPr>
        <p:spPr>
          <a:xfrm>
            <a:off x="1345196" y="1740510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21bc3c53028_0_291"/>
          <p:cNvSpPr/>
          <p:nvPr/>
        </p:nvSpPr>
        <p:spPr>
          <a:xfrm>
            <a:off x="1337465" y="1740511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Forward Throw</a:t>
            </a:r>
            <a:endParaRPr/>
          </a:p>
        </p:txBody>
      </p:sp>
      <p:sp>
        <p:nvSpPr>
          <p:cNvPr id="244" name="Google Shape;244;g21bc3c53028_0_291"/>
          <p:cNvSpPr/>
          <p:nvPr/>
        </p:nvSpPr>
        <p:spPr>
          <a:xfrm>
            <a:off x="3468447" y="1740510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1bc3c53028_0_291"/>
          <p:cNvSpPr/>
          <p:nvPr/>
        </p:nvSpPr>
        <p:spPr>
          <a:xfrm>
            <a:off x="3460716" y="1740511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Throw</a:t>
            </a:r>
            <a:endParaRPr/>
          </a:p>
        </p:txBody>
      </p:sp>
      <p:sp>
        <p:nvSpPr>
          <p:cNvPr id="246" name="Google Shape;246;g21bc3c53028_0_291"/>
          <p:cNvSpPr txBox="1"/>
          <p:nvPr/>
        </p:nvSpPr>
        <p:spPr>
          <a:xfrm>
            <a:off x="2165338" y="2174725"/>
            <a:ext cx="421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+</a:t>
            </a:r>
            <a:endParaRPr sz="2200" u="sng">
              <a:solidFill>
                <a:schemeClr val="dk1"/>
              </a:solidFill>
            </a:endParaRPr>
          </a:p>
        </p:txBody>
      </p:sp>
      <p:sp>
        <p:nvSpPr>
          <p:cNvPr id="247" name="Google Shape;247;g21bc3c53028_0_291"/>
          <p:cNvSpPr txBox="1"/>
          <p:nvPr/>
        </p:nvSpPr>
        <p:spPr>
          <a:xfrm>
            <a:off x="4288588" y="2174725"/>
            <a:ext cx="421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+</a:t>
            </a:r>
            <a:endParaRPr sz="2200" u="sng">
              <a:solidFill>
                <a:schemeClr val="dk1"/>
              </a:solidFill>
            </a:endParaRPr>
          </a:p>
        </p:txBody>
      </p:sp>
      <p:pic>
        <p:nvPicPr>
          <p:cNvPr id="248" name="Google Shape;248;g21bc3c53028_0_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213" y="2051510"/>
            <a:ext cx="7239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21bc3c53028_0_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566578" y="2194252"/>
            <a:ext cx="624951" cy="503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21bc3c53028_0_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128" y="2184727"/>
            <a:ext cx="624951" cy="503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21bc3c53028_0_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463" y="2051510"/>
            <a:ext cx="7239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21bc3c53028_0_291"/>
          <p:cNvSpPr txBox="1"/>
          <p:nvPr/>
        </p:nvSpPr>
        <p:spPr>
          <a:xfrm>
            <a:off x="369000" y="2849483"/>
            <a:ext cx="6120000" cy="45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>
                <a:solidFill>
                  <a:schemeClr val="dk1"/>
                </a:solidFill>
              </a:rPr>
              <a:t>Defense</a:t>
            </a:r>
            <a:endParaRPr sz="16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21bc3c53028_0_291"/>
          <p:cNvSpPr/>
          <p:nvPr/>
        </p:nvSpPr>
        <p:spPr>
          <a:xfrm>
            <a:off x="298113" y="3304678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1bc3c53028_0_291"/>
          <p:cNvSpPr/>
          <p:nvPr/>
        </p:nvSpPr>
        <p:spPr>
          <a:xfrm>
            <a:off x="290382" y="3304679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21bc3c53028_0_291"/>
          <p:cNvSpPr/>
          <p:nvPr/>
        </p:nvSpPr>
        <p:spPr>
          <a:xfrm>
            <a:off x="2421364" y="3304678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1bc3c53028_0_291"/>
          <p:cNvSpPr/>
          <p:nvPr/>
        </p:nvSpPr>
        <p:spPr>
          <a:xfrm>
            <a:off x="2413633" y="3304679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Parry</a:t>
            </a:r>
            <a:endParaRPr/>
          </a:p>
        </p:txBody>
      </p:sp>
      <p:sp>
        <p:nvSpPr>
          <p:cNvPr id="257" name="Google Shape;257;g21bc3c53028_0_291"/>
          <p:cNvSpPr/>
          <p:nvPr/>
        </p:nvSpPr>
        <p:spPr>
          <a:xfrm>
            <a:off x="4536884" y="3304678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1bc3c53028_0_291"/>
          <p:cNvSpPr/>
          <p:nvPr/>
        </p:nvSpPr>
        <p:spPr>
          <a:xfrm>
            <a:off x="4529153" y="3304679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Counter</a:t>
            </a:r>
            <a:endParaRPr/>
          </a:p>
        </p:txBody>
      </p:sp>
      <p:pic>
        <p:nvPicPr>
          <p:cNvPr id="259" name="Google Shape;259;g21bc3c53028_0_2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2613" y="3617428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21bc3c53028_0_291"/>
          <p:cNvSpPr txBox="1"/>
          <p:nvPr/>
        </p:nvSpPr>
        <p:spPr>
          <a:xfrm>
            <a:off x="3530825" y="3650325"/>
            <a:ext cx="8949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</a:rPr>
              <a:t>(While connecting to an attack)</a:t>
            </a:r>
            <a:endParaRPr sz="900" u="sng">
              <a:solidFill>
                <a:schemeClr val="dk1"/>
              </a:solidFill>
            </a:endParaRPr>
          </a:p>
        </p:txBody>
      </p:sp>
      <p:sp>
        <p:nvSpPr>
          <p:cNvPr id="261" name="Google Shape;261;g21bc3c53028_0_291"/>
          <p:cNvSpPr txBox="1"/>
          <p:nvPr/>
        </p:nvSpPr>
        <p:spPr>
          <a:xfrm>
            <a:off x="3245338" y="3726363"/>
            <a:ext cx="421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+</a:t>
            </a:r>
            <a:endParaRPr sz="2200" u="sng">
              <a:solidFill>
                <a:schemeClr val="dk1"/>
              </a:solidFill>
            </a:endParaRPr>
          </a:p>
        </p:txBody>
      </p:sp>
      <p:pic>
        <p:nvPicPr>
          <p:cNvPr id="262" name="Google Shape;262;g21bc3c53028_0_2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7500" y="3617428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21bc3c53028_0_291"/>
          <p:cNvSpPr txBox="1"/>
          <p:nvPr/>
        </p:nvSpPr>
        <p:spPr>
          <a:xfrm>
            <a:off x="5317638" y="3726363"/>
            <a:ext cx="421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+</a:t>
            </a:r>
            <a:endParaRPr sz="2200" u="sng">
              <a:solidFill>
                <a:schemeClr val="dk1"/>
              </a:solidFill>
            </a:endParaRPr>
          </a:p>
        </p:txBody>
      </p:sp>
      <p:pic>
        <p:nvPicPr>
          <p:cNvPr id="264" name="Google Shape;264;g21bc3c53028_0_2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9800" y="3617428"/>
            <a:ext cx="6953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21bc3c53028_0_2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9200" y="3626025"/>
            <a:ext cx="7239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21bc3c53028_0_291"/>
          <p:cNvSpPr txBox="1"/>
          <p:nvPr/>
        </p:nvSpPr>
        <p:spPr>
          <a:xfrm>
            <a:off x="369000" y="4411583"/>
            <a:ext cx="6120000" cy="45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Tech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21bc3c53028_0_291"/>
          <p:cNvSpPr/>
          <p:nvPr/>
        </p:nvSpPr>
        <p:spPr>
          <a:xfrm>
            <a:off x="1345213" y="4866078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1bc3c53028_0_291"/>
          <p:cNvSpPr/>
          <p:nvPr/>
        </p:nvSpPr>
        <p:spPr>
          <a:xfrm>
            <a:off x="1337482" y="4866079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Throw Tech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21bc3c53028_0_291"/>
          <p:cNvSpPr/>
          <p:nvPr/>
        </p:nvSpPr>
        <p:spPr>
          <a:xfrm>
            <a:off x="3468464" y="4866078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1bc3c53028_0_291"/>
          <p:cNvSpPr/>
          <p:nvPr/>
        </p:nvSpPr>
        <p:spPr>
          <a:xfrm>
            <a:off x="3460733" y="4866079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 Stand</a:t>
            </a:r>
            <a:endParaRPr/>
          </a:p>
        </p:txBody>
      </p:sp>
      <p:sp>
        <p:nvSpPr>
          <p:cNvPr id="271" name="Google Shape;271;g21bc3c53028_0_291"/>
          <p:cNvSpPr/>
          <p:nvPr/>
        </p:nvSpPr>
        <p:spPr>
          <a:xfrm>
            <a:off x="1345213" y="6009078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21bc3c53028_0_291"/>
          <p:cNvSpPr/>
          <p:nvPr/>
        </p:nvSpPr>
        <p:spPr>
          <a:xfrm>
            <a:off x="1337482" y="6009079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Forward Roll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21bc3c53028_0_291"/>
          <p:cNvSpPr/>
          <p:nvPr/>
        </p:nvSpPr>
        <p:spPr>
          <a:xfrm>
            <a:off x="3468464" y="6009078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21bc3c53028_0_291"/>
          <p:cNvSpPr/>
          <p:nvPr/>
        </p:nvSpPr>
        <p:spPr>
          <a:xfrm>
            <a:off x="3460733" y="6009079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Backward Roll</a:t>
            </a:r>
            <a:endParaRPr/>
          </a:p>
        </p:txBody>
      </p:sp>
      <p:sp>
        <p:nvSpPr>
          <p:cNvPr id="275" name="Google Shape;275;g21bc3c53028_0_291"/>
          <p:cNvSpPr txBox="1"/>
          <p:nvPr/>
        </p:nvSpPr>
        <p:spPr>
          <a:xfrm>
            <a:off x="2375150" y="5210500"/>
            <a:ext cx="8949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</a:rPr>
              <a:t>(While connecting to a Grab)</a:t>
            </a:r>
            <a:endParaRPr sz="900" u="sng">
              <a:solidFill>
                <a:schemeClr val="dk1"/>
              </a:solidFill>
            </a:endParaRPr>
          </a:p>
        </p:txBody>
      </p:sp>
      <p:sp>
        <p:nvSpPr>
          <p:cNvPr id="276" name="Google Shape;276;g21bc3c53028_0_291"/>
          <p:cNvSpPr txBox="1"/>
          <p:nvPr/>
        </p:nvSpPr>
        <p:spPr>
          <a:xfrm>
            <a:off x="2089663" y="5286538"/>
            <a:ext cx="421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+</a:t>
            </a:r>
            <a:endParaRPr sz="2200" u="sng">
              <a:solidFill>
                <a:schemeClr val="dk1"/>
              </a:solidFill>
            </a:endParaRPr>
          </a:p>
        </p:txBody>
      </p:sp>
      <p:sp>
        <p:nvSpPr>
          <p:cNvPr id="277" name="Google Shape;277;g21bc3c53028_0_291"/>
          <p:cNvSpPr txBox="1"/>
          <p:nvPr/>
        </p:nvSpPr>
        <p:spPr>
          <a:xfrm>
            <a:off x="4489825" y="5220750"/>
            <a:ext cx="8949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</a:rPr>
              <a:t>(While landing in Hitstun)</a:t>
            </a:r>
            <a:endParaRPr sz="900" u="sng">
              <a:solidFill>
                <a:schemeClr val="dk1"/>
              </a:solidFill>
            </a:endParaRPr>
          </a:p>
        </p:txBody>
      </p:sp>
      <p:sp>
        <p:nvSpPr>
          <p:cNvPr id="278" name="Google Shape;278;g21bc3c53028_0_291"/>
          <p:cNvSpPr txBox="1"/>
          <p:nvPr/>
        </p:nvSpPr>
        <p:spPr>
          <a:xfrm>
            <a:off x="4204338" y="5296788"/>
            <a:ext cx="421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+</a:t>
            </a:r>
            <a:endParaRPr sz="2200" u="sng">
              <a:solidFill>
                <a:schemeClr val="dk1"/>
              </a:solidFill>
            </a:endParaRPr>
          </a:p>
        </p:txBody>
      </p:sp>
      <p:pic>
        <p:nvPicPr>
          <p:cNvPr id="279" name="Google Shape;279;g21bc3c53028_0_2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6500" y="5187853"/>
            <a:ext cx="6953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21bc3c53028_0_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863" y="5158460"/>
            <a:ext cx="723900" cy="723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1" name="Google Shape;281;g21bc3c53028_0_291"/>
          <p:cNvGrpSpPr/>
          <p:nvPr/>
        </p:nvGrpSpPr>
        <p:grpSpPr>
          <a:xfrm>
            <a:off x="1425486" y="6402500"/>
            <a:ext cx="1883774" cy="551018"/>
            <a:chOff x="1345200" y="7352032"/>
            <a:chExt cx="2778838" cy="812831"/>
          </a:xfrm>
        </p:grpSpPr>
        <p:sp>
          <p:nvSpPr>
            <p:cNvPr id="282" name="Google Shape;282;g21bc3c53028_0_291"/>
            <p:cNvSpPr txBox="1"/>
            <p:nvPr/>
          </p:nvSpPr>
          <p:spPr>
            <a:xfrm>
              <a:off x="1953038" y="7352032"/>
              <a:ext cx="421200" cy="77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+</a:t>
              </a:r>
              <a:endParaRPr sz="2200" u="sng">
                <a:solidFill>
                  <a:schemeClr val="dk1"/>
                </a:solidFill>
              </a:endParaRPr>
            </a:p>
          </p:txBody>
        </p:sp>
        <p:pic>
          <p:nvPicPr>
            <p:cNvPr id="283" name="Google Shape;283;g21bc3c53028_0_29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45200" y="7355503"/>
              <a:ext cx="695325" cy="695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g21bc3c53028_0_29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2338503" y="7483977"/>
              <a:ext cx="624951" cy="5032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g21bc3c53028_0_291"/>
            <p:cNvSpPr txBox="1"/>
            <p:nvPr/>
          </p:nvSpPr>
          <p:spPr>
            <a:xfrm>
              <a:off x="3229138" y="7393263"/>
              <a:ext cx="894900" cy="7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dk1"/>
                  </a:solidFill>
                </a:rPr>
                <a:t>(While landing in Hitstun)</a:t>
              </a:r>
              <a:endParaRPr sz="700" u="sng">
                <a:solidFill>
                  <a:schemeClr val="dk1"/>
                </a:solidFill>
              </a:endParaRPr>
            </a:p>
          </p:txBody>
        </p:sp>
        <p:sp>
          <p:nvSpPr>
            <p:cNvPr id="286" name="Google Shape;286;g21bc3c53028_0_291"/>
            <p:cNvSpPr txBox="1"/>
            <p:nvPr/>
          </p:nvSpPr>
          <p:spPr>
            <a:xfrm>
              <a:off x="2943650" y="7356894"/>
              <a:ext cx="421200" cy="77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+</a:t>
              </a:r>
              <a:endParaRPr sz="2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287" name="Google Shape;287;g21bc3c53028_0_291"/>
          <p:cNvGrpSpPr/>
          <p:nvPr/>
        </p:nvGrpSpPr>
        <p:grpSpPr>
          <a:xfrm>
            <a:off x="3548749" y="6401675"/>
            <a:ext cx="1883774" cy="551018"/>
            <a:chOff x="1345200" y="7352032"/>
            <a:chExt cx="2778838" cy="812831"/>
          </a:xfrm>
        </p:grpSpPr>
        <p:sp>
          <p:nvSpPr>
            <p:cNvPr id="288" name="Google Shape;288;g21bc3c53028_0_291"/>
            <p:cNvSpPr txBox="1"/>
            <p:nvPr/>
          </p:nvSpPr>
          <p:spPr>
            <a:xfrm>
              <a:off x="1953038" y="7352032"/>
              <a:ext cx="421200" cy="77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+</a:t>
              </a:r>
              <a:endParaRPr sz="2200" u="sng">
                <a:solidFill>
                  <a:schemeClr val="dk1"/>
                </a:solidFill>
              </a:endParaRPr>
            </a:p>
          </p:txBody>
        </p:sp>
        <p:pic>
          <p:nvPicPr>
            <p:cNvPr id="289" name="Google Shape;289;g21bc3c53028_0_29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45200" y="7355503"/>
              <a:ext cx="695325" cy="695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g21bc3c53028_0_29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93821" y="7498175"/>
              <a:ext cx="624951" cy="5032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" name="Google Shape;291;g21bc3c53028_0_291"/>
            <p:cNvSpPr txBox="1"/>
            <p:nvPr/>
          </p:nvSpPr>
          <p:spPr>
            <a:xfrm>
              <a:off x="3229138" y="7393263"/>
              <a:ext cx="894900" cy="7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dk1"/>
                  </a:solidFill>
                </a:rPr>
                <a:t>(While landing in Hitstun)</a:t>
              </a:r>
              <a:endParaRPr sz="700" u="sng"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g21bc3c53028_0_291"/>
            <p:cNvSpPr txBox="1"/>
            <p:nvPr/>
          </p:nvSpPr>
          <p:spPr>
            <a:xfrm>
              <a:off x="2943650" y="7356894"/>
              <a:ext cx="421200" cy="77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+</a:t>
              </a:r>
              <a:endParaRPr sz="2200" u="sng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1bc3c53028_0_41"/>
          <p:cNvSpPr/>
          <p:nvPr/>
        </p:nvSpPr>
        <p:spPr>
          <a:xfrm>
            <a:off x="3748683" y="3325581"/>
            <a:ext cx="2473200" cy="242400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21bc3c53028_0_4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21bc3c53028_0_41"/>
          <p:cNvSpPr txBox="1"/>
          <p:nvPr/>
        </p:nvSpPr>
        <p:spPr>
          <a:xfrm>
            <a:off x="370187" y="918697"/>
            <a:ext cx="6119400" cy="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3.4. Basic Movement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dk1"/>
                </a:solidFill>
              </a:rPr>
              <a:t>Stage </a:t>
            </a:r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Characters have two stage states, Grounded and </a:t>
            </a:r>
            <a:r>
              <a:rPr lang="en-US" dirty="0">
                <a:solidFill>
                  <a:schemeClr val="dk1"/>
                </a:solidFill>
              </a:rPr>
              <a:t>Airborne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depending on whether they are on the surface or not.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21bc3c53028_0_41"/>
          <p:cNvSpPr txBox="1"/>
          <p:nvPr/>
        </p:nvSpPr>
        <p:spPr>
          <a:xfrm>
            <a:off x="362763" y="3593636"/>
            <a:ext cx="61194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Neutral: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Grounded, the characters are always facing the opponent and automatically turn in their direction.</a:t>
            </a:r>
            <a:endParaRPr/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Horizontal Movement: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Characters can move forward and backwards.</a:t>
            </a:r>
            <a:r>
              <a:rPr lang="en-US">
                <a:solidFill>
                  <a:schemeClr val="dk1"/>
                </a:solidFill>
              </a:rPr>
              <a:t> The velocity changes depending on the direction.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2" name="Google Shape;302;g21bc3c53028_0_41"/>
          <p:cNvGrpSpPr/>
          <p:nvPr/>
        </p:nvGrpSpPr>
        <p:grpSpPr>
          <a:xfrm rot="10800000" flipH="1">
            <a:off x="3756588" y="1829275"/>
            <a:ext cx="1462502" cy="306778"/>
            <a:chOff x="379629" y="4144280"/>
            <a:chExt cx="1760566" cy="369300"/>
          </a:xfrm>
        </p:grpSpPr>
        <p:sp>
          <p:nvSpPr>
            <p:cNvPr id="303" name="Google Shape;303;g21bc3c53028_0_41"/>
            <p:cNvSpPr/>
            <p:nvPr/>
          </p:nvSpPr>
          <p:spPr>
            <a:xfrm rot="10800000" flipH="1">
              <a:off x="379629" y="4144280"/>
              <a:ext cx="1229700" cy="369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Airborne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21bc3c53028_0_41"/>
            <p:cNvSpPr/>
            <p:nvPr/>
          </p:nvSpPr>
          <p:spPr>
            <a:xfrm>
              <a:off x="1600195" y="4148914"/>
              <a:ext cx="540000" cy="360000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5" name="Google Shape;305;g21bc3c53028_0_41"/>
          <p:cNvSpPr/>
          <p:nvPr/>
        </p:nvSpPr>
        <p:spPr>
          <a:xfrm>
            <a:off x="1138070" y="3326754"/>
            <a:ext cx="2478300" cy="242400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21bc3c53028_0_41"/>
          <p:cNvSpPr/>
          <p:nvPr/>
        </p:nvSpPr>
        <p:spPr>
          <a:xfrm>
            <a:off x="1138070" y="1826866"/>
            <a:ext cx="2481300" cy="17421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7" name="Google Shape;307;g21bc3c53028_0_41"/>
          <p:cNvGrpSpPr/>
          <p:nvPr/>
        </p:nvGrpSpPr>
        <p:grpSpPr>
          <a:xfrm rot="10800000" flipH="1">
            <a:off x="1145873" y="1829275"/>
            <a:ext cx="1588207" cy="306778"/>
            <a:chOff x="379629" y="4144280"/>
            <a:chExt cx="1760566" cy="369300"/>
          </a:xfrm>
        </p:grpSpPr>
        <p:sp>
          <p:nvSpPr>
            <p:cNvPr id="308" name="Google Shape;308;g21bc3c53028_0_41"/>
            <p:cNvSpPr/>
            <p:nvPr/>
          </p:nvSpPr>
          <p:spPr>
            <a:xfrm rot="10800000" flipH="1">
              <a:off x="379629" y="4144280"/>
              <a:ext cx="1238700" cy="369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Grounded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21bc3c53028_0_41"/>
            <p:cNvSpPr/>
            <p:nvPr/>
          </p:nvSpPr>
          <p:spPr>
            <a:xfrm>
              <a:off x="1600195" y="4148914"/>
              <a:ext cx="540000" cy="360000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0" name="Google Shape;310;g21bc3c53028_0_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2495" y="2403796"/>
            <a:ext cx="703208" cy="100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g21bc3c53028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6964" y="2177791"/>
            <a:ext cx="616497" cy="92474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21bc3c53028_0_41"/>
          <p:cNvSpPr/>
          <p:nvPr/>
        </p:nvSpPr>
        <p:spPr>
          <a:xfrm>
            <a:off x="3748441" y="1824906"/>
            <a:ext cx="2481300" cy="17442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3" name="Google Shape;313;g21bc3c53028_0_41"/>
          <p:cNvGrpSpPr/>
          <p:nvPr/>
        </p:nvGrpSpPr>
        <p:grpSpPr>
          <a:xfrm>
            <a:off x="1136719" y="5032847"/>
            <a:ext cx="5083589" cy="1618294"/>
            <a:chOff x="939067" y="5747595"/>
            <a:chExt cx="5541300" cy="1764000"/>
          </a:xfrm>
        </p:grpSpPr>
        <p:cxnSp>
          <p:nvCxnSpPr>
            <p:cNvPr id="314" name="Google Shape;314;g21bc3c53028_0_41"/>
            <p:cNvCxnSpPr/>
            <p:nvPr/>
          </p:nvCxnSpPr>
          <p:spPr>
            <a:xfrm>
              <a:off x="2670632" y="6665588"/>
              <a:ext cx="22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15" name="Google Shape;315;g21bc3c53028_0_41"/>
            <p:cNvSpPr/>
            <p:nvPr/>
          </p:nvSpPr>
          <p:spPr>
            <a:xfrm>
              <a:off x="939067" y="7238562"/>
              <a:ext cx="5541300" cy="2688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g21bc3c53028_0_41"/>
            <p:cNvSpPr/>
            <p:nvPr/>
          </p:nvSpPr>
          <p:spPr>
            <a:xfrm>
              <a:off x="939067" y="5747595"/>
              <a:ext cx="5541300" cy="17640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7" name="Google Shape;317;g21bc3c53028_0_41"/>
            <p:cNvGrpSpPr/>
            <p:nvPr/>
          </p:nvGrpSpPr>
          <p:grpSpPr>
            <a:xfrm rot="10800000" flipH="1">
              <a:off x="947580" y="5750023"/>
              <a:ext cx="1723066" cy="334401"/>
              <a:chOff x="379629" y="4144280"/>
              <a:chExt cx="1760566" cy="369300"/>
            </a:xfrm>
          </p:grpSpPr>
          <p:sp>
            <p:nvSpPr>
              <p:cNvPr id="318" name="Google Shape;318;g21bc3c53028_0_41"/>
              <p:cNvSpPr/>
              <p:nvPr/>
            </p:nvSpPr>
            <p:spPr>
              <a:xfrm rot="10800000" flipH="1">
                <a:off x="379629" y="4144280"/>
                <a:ext cx="1229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Grounded</a:t>
                </a: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g21bc3c53028_0_41"/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20" name="Google Shape;320;g21bc3c53028_0_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21709" y="6195397"/>
              <a:ext cx="766490" cy="109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g21bc3c53028_0_4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951" y="6195396"/>
              <a:ext cx="781405" cy="109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g21bc3c53028_0_4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80241" y="6198570"/>
              <a:ext cx="705559" cy="10756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g21bc3c53028_0_41"/>
          <p:cNvSpPr txBox="1"/>
          <p:nvPr/>
        </p:nvSpPr>
        <p:spPr>
          <a:xfrm>
            <a:off x="362763" y="6641636"/>
            <a:ext cx="6119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dk1"/>
              </a:solidFill>
            </a:endParaRPr>
          </a:p>
          <a:p>
            <a:pPr marL="457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u="sng">
                <a:solidFill>
                  <a:schemeClr val="dk1"/>
                </a:solidFill>
              </a:rPr>
              <a:t>Vertical Movement:</a:t>
            </a:r>
            <a:r>
              <a:rPr lang="en-US">
                <a:solidFill>
                  <a:schemeClr val="dk1"/>
                </a:solidFill>
              </a:rPr>
              <a:t> Characters can jump in three directions. The height depends on the character.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21bc3c53028_0_41"/>
          <p:cNvSpPr/>
          <p:nvPr/>
        </p:nvSpPr>
        <p:spPr>
          <a:xfrm>
            <a:off x="1144550" y="9552890"/>
            <a:ext cx="5075928" cy="241853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21bc3c53028_0_41"/>
          <p:cNvSpPr/>
          <p:nvPr/>
        </p:nvSpPr>
        <p:spPr>
          <a:xfrm>
            <a:off x="1144550" y="7417359"/>
            <a:ext cx="5075928" cy="2379963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g21bc3c53028_0_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334184" y="7522345"/>
            <a:ext cx="671484" cy="715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21bc3c53028_0_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20020" y="7634778"/>
            <a:ext cx="615529" cy="923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21bc3c53028_0_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65567" y="7818428"/>
            <a:ext cx="700000" cy="9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g21bc3c53028_0_41"/>
          <p:cNvCxnSpPr/>
          <p:nvPr/>
        </p:nvCxnSpPr>
        <p:spPr>
          <a:xfrm rot="10800000">
            <a:off x="2694567" y="8379678"/>
            <a:ext cx="891600" cy="772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g21bc3c53028_0_41"/>
          <p:cNvCxnSpPr/>
          <p:nvPr/>
        </p:nvCxnSpPr>
        <p:spPr>
          <a:xfrm rot="10800000" flipH="1">
            <a:off x="3608967" y="8379678"/>
            <a:ext cx="891600" cy="772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1" name="Google Shape;331;g21bc3c53028_0_41"/>
          <p:cNvCxnSpPr/>
          <p:nvPr/>
        </p:nvCxnSpPr>
        <p:spPr>
          <a:xfrm rot="10800000">
            <a:off x="3596517" y="8270291"/>
            <a:ext cx="0" cy="789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32" name="Google Shape;332;g21bc3c53028_0_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928" y="8606079"/>
            <a:ext cx="702103" cy="999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1bc3c53028_0_129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21bc3c53028_0_129"/>
          <p:cNvSpPr txBox="1"/>
          <p:nvPr/>
        </p:nvSpPr>
        <p:spPr>
          <a:xfrm>
            <a:off x="370187" y="918697"/>
            <a:ext cx="61194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3.4. </a:t>
            </a:r>
            <a:r>
              <a:rPr lang="en-US" sz="1600" b="1">
                <a:solidFill>
                  <a:schemeClr val="dk1"/>
                </a:solidFill>
              </a:rPr>
              <a:t>Advance </a:t>
            </a: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Movement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1"/>
                </a:solidFill>
              </a:rPr>
              <a:t>Dash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Characters </a:t>
            </a:r>
            <a:r>
              <a:rPr lang="en-US">
                <a:solidFill>
                  <a:schemeClr val="dk1"/>
                </a:solidFill>
              </a:rPr>
              <a:t>can dash in two directions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496</Words>
  <Application>Microsoft Office PowerPoint</Application>
  <PresentationFormat>A4 (210 x 297 mm)</PresentationFormat>
  <Paragraphs>138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Noto Sans Symbols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Thiago Leoncino</dc:creator>
  <cp:lastModifiedBy>Thiago Leoncino</cp:lastModifiedBy>
  <cp:revision>3</cp:revision>
  <dcterms:created xsi:type="dcterms:W3CDTF">2021-12-29T00:04:17Z</dcterms:created>
  <dcterms:modified xsi:type="dcterms:W3CDTF">2024-07-25T22:25:33Z</dcterms:modified>
</cp:coreProperties>
</file>