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1" r:id="rId2"/>
    <p:sldId id="297" r:id="rId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1: General" id="{8CFAC4F0-4F02-4B27-B9E8-D8CD0594CBD6}">
          <p14:sldIdLst>
            <p14:sldId id="291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C21"/>
    <a:srgbClr val="AC1E97"/>
    <a:srgbClr val="79737F"/>
    <a:srgbClr val="11031A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56" y="126"/>
      </p:cViewPr>
      <p:guideLst>
        <p:guide orient="horz" pos="10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15760-0B9D-4962-8806-24A71FF7CB38}" type="datetimeFigureOut">
              <a:rPr lang="es-ES" smtClean="0"/>
              <a:t>16/03/2025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F2D7-B2A1-490D-91DD-A42768B24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1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87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60DC9-A84A-49EB-BC1A-416276AD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FF66-3051-43E5-A9AE-AD4144E27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40348-78BF-4EB1-8846-6F76DB92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16/3/2025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3DBD9-25AE-44CA-B228-D2B55C8F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C0A9F2-1626-4B92-A0A5-962844A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400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BEDE2-56DC-4AFD-BA5A-FBDB2520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D12595-A539-4D3A-9492-88939C59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C35B6-B771-4804-95B1-58C212BF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16/3/2025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12ED5-7DE2-4B58-8A7A-BA3342E9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F3D85-6F53-47AB-919B-0FD87B18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461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05EAEE-CD86-435E-88E4-D407E59AF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F6DDF5-FD16-4BEC-9996-96CE15E4A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9A419-D516-4FF7-B0F2-36B8DD4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16/3/2025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23150-4149-449F-BE07-42FF15AD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B8918-502D-4AAF-8F50-F07ADFB2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588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9F7EA-363B-42E6-A748-88168E8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12596-B3C6-40C2-8F94-64D6CF5F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68D16-A63B-474D-A17A-B1825733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16/3/2025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989DCD-C973-45DE-9D1F-71B2A0E5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85FC5C-19AA-4E5E-B977-F4F62752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820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5CC44-F0A5-40D3-B98F-821CB2FF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23170-CF5F-43FC-877E-CFC4CBCE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2346C-0FF2-4302-B5F8-313EF2F2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16/3/2025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315C0-8B2F-4C00-89E9-EA966F0B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D01BF8-3AB0-430E-8E12-1DEE8941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2356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77525-A00B-4E1D-AE33-EA09EFC8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18612-6F3B-4648-A29A-B5AFD776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27F12A-DAD7-4E20-A339-04F99D7C3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41E923-4B12-47EA-BE8E-95615EB9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16/3/2025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0892D-1322-4C71-86C0-594EE083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FF2DCB-F1CF-4DAA-9E29-2646C830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7251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E600-7206-41D6-B0DD-AE64146A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1BC684-5DC8-4F5A-83FA-2DB86F8E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B5FED3-DD3A-403F-8C7D-06E04E42B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3F6A66-E8D5-4CC9-984D-19AF35803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647441-6D52-4CB2-A764-031BF91DF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F5857B-DC8E-4E40-8E8D-1CABA865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16/3/2025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84C110-2971-44E0-A9B7-482E6970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3BF7A2-DF7C-4942-B245-2D3726B8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7059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22FF4-808D-4CA3-BB50-2DD6F7D0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6F50C5-D905-48FE-9F1B-5C17170B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16/3/2025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400EB2-B1E1-44A5-A12C-BA6BE38F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220876-5927-4BCA-804F-1C278A95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5224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9071AE-25DE-47FE-AC0B-BB808672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16/3/2025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0B2756-8472-495D-AA99-A887675D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FFA36-FF3C-4738-B564-BF302F69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2206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5CB59-E9AF-46C9-8F00-2C665659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ECD4B-CECE-475C-B081-2BD36558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DD20CE-F205-466E-88FB-82213468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815D94-9017-4E41-AE4B-5061758F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16/3/2025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F921FF-39E1-449C-BA06-62582A91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5E0A-1DCE-42B9-99EA-57024480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735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EC4EB-1FC3-439D-842B-1A60C383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7828C1-2595-4574-BAC5-783322958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72855-98CF-410B-A0D9-FF6CE4990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5CA49-6176-486D-8414-5EC17F62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16/3/2025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0BB1CE-9BD7-4BE1-AD3C-BD2BED8C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76315A-A89D-41CF-A132-9D5A842B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617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510FB1-59D0-4F36-A995-AA8A38E3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171063-E9C9-4B84-85DA-5E2B1E677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A59A-491A-46CD-B77E-A29605E41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C4E0-327D-4001-842B-6143C18E08C1}" type="datetimeFigureOut">
              <a:rPr lang="es-UY" smtClean="0"/>
              <a:t>16/3/2025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577C0E-FBB0-4702-AF10-C8CAAF5D1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518E4-DCE3-4BED-9D8B-6B3B93D5B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0915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568BC9E-0878-4D43-A77D-55F97351C16D}"/>
              </a:ext>
            </a:extLst>
          </p:cNvPr>
          <p:cNvGrpSpPr/>
          <p:nvPr/>
        </p:nvGrpSpPr>
        <p:grpSpPr>
          <a:xfrm>
            <a:off x="470516" y="1398483"/>
            <a:ext cx="11248008" cy="5478423"/>
            <a:chOff x="470516" y="1398483"/>
            <a:chExt cx="11248008" cy="54784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C7CD64F-50A3-4F33-A365-73A959A3A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" t="26629" b="31484"/>
            <a:stretch/>
          </p:blipFill>
          <p:spPr>
            <a:xfrm>
              <a:off x="470516" y="2280123"/>
              <a:ext cx="11248008" cy="2324564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F812AF4-C8EF-4723-96F9-22C89B4FE22B}"/>
                </a:ext>
              </a:extLst>
            </p:cNvPr>
            <p:cNvSpPr txBox="1"/>
            <p:nvPr/>
          </p:nvSpPr>
          <p:spPr>
            <a:xfrm>
              <a:off x="1589106" y="1398483"/>
              <a:ext cx="3266982" cy="5478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00" h="38100" prst="angle"/>
                <a:extrusionClr>
                  <a:schemeClr val="accent2"/>
                </a:extrusionClr>
              </a:sp3d>
            </a:bodyPr>
            <a:lstStyle/>
            <a:p>
              <a:pPr algn="ctr"/>
              <a:r>
                <a:rPr lang="es-UY" sz="35000" b="1" dirty="0">
                  <a:solidFill>
                    <a:schemeClr val="accent4"/>
                  </a:solidFill>
                  <a:latin typeface="The Centurion" pitchFamily="50" charset="0"/>
                </a:rPr>
                <a:t>U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ACC54A2-E4D5-4C8D-B215-4D73A02374C0}"/>
                </a:ext>
              </a:extLst>
            </p:cNvPr>
            <p:cNvGrpSpPr/>
            <p:nvPr/>
          </p:nvGrpSpPr>
          <p:grpSpPr>
            <a:xfrm>
              <a:off x="2618899" y="2280123"/>
              <a:ext cx="7865621" cy="3207649"/>
              <a:chOff x="4181372" y="2289001"/>
              <a:chExt cx="7865621" cy="3207649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B67060-482F-4D93-BAEC-07AF99D7EEAE}"/>
                  </a:ext>
                </a:extLst>
              </p:cNvPr>
              <p:cNvSpPr txBox="1"/>
              <p:nvPr/>
            </p:nvSpPr>
            <p:spPr>
              <a:xfrm>
                <a:off x="8780011" y="2289001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ania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4A4CEC-67A5-4E3E-A792-9704B9C91E58}"/>
                  </a:ext>
                </a:extLst>
              </p:cNvPr>
              <p:cNvSpPr txBox="1"/>
              <p:nvPr/>
            </p:nvSpPr>
            <p:spPr>
              <a:xfrm>
                <a:off x="6187734" y="2849772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V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E3079CB-1B33-4C2C-946B-6B7EF5C9C2C5}"/>
                  </a:ext>
                </a:extLst>
              </p:cNvPr>
              <p:cNvSpPr txBox="1"/>
              <p:nvPr/>
            </p:nvSpPr>
            <p:spPr>
              <a:xfrm>
                <a:off x="4181372" y="2297882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ru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5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Tutorial</a:t>
            </a:r>
          </a:p>
        </p:txBody>
      </p:sp>
    </p:spTree>
    <p:extLst>
      <p:ext uri="{BB962C8B-B14F-4D97-AF65-F5344CB8AC3E}">
        <p14:creationId xmlns:p14="http://schemas.microsoft.com/office/powerpoint/2010/main" val="2051445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2920</TotalTime>
  <Words>8</Words>
  <Application>Microsoft Office PowerPoint</Application>
  <PresentationFormat>Panorámica</PresentationFormat>
  <Paragraphs>6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The Centurion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238</cp:revision>
  <dcterms:created xsi:type="dcterms:W3CDTF">2022-09-22T01:08:39Z</dcterms:created>
  <dcterms:modified xsi:type="dcterms:W3CDTF">2025-03-16T06:27:01Z</dcterms:modified>
</cp:coreProperties>
</file>