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83" r:id="rId10"/>
    <p:sldId id="265" r:id="rId11"/>
    <p:sldId id="268" r:id="rId12"/>
    <p:sldId id="304" r:id="rId13"/>
    <p:sldId id="269" r:id="rId14"/>
    <p:sldId id="305" r:id="rId15"/>
    <p:sldId id="270" r:id="rId16"/>
    <p:sldId id="271" r:id="rId17"/>
    <p:sldId id="287" r:id="rId18"/>
    <p:sldId id="288" r:id="rId19"/>
    <p:sldId id="289" r:id="rId20"/>
    <p:sldId id="290" r:id="rId21"/>
    <p:sldId id="291" r:id="rId22"/>
    <p:sldId id="292" r:id="rId23"/>
    <p:sldId id="303" r:id="rId24"/>
    <p:sldId id="293" r:id="rId25"/>
    <p:sldId id="295" r:id="rId26"/>
    <p:sldId id="297" r:id="rId27"/>
    <p:sldId id="273" r:id="rId28"/>
    <p:sldId id="274" r:id="rId29"/>
    <p:sldId id="298" r:id="rId30"/>
    <p:sldId id="299" r:id="rId31"/>
    <p:sldId id="275" r:id="rId32"/>
    <p:sldId id="276" r:id="rId33"/>
    <p:sldId id="300" r:id="rId34"/>
    <p:sldId id="279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18" autoAdjust="0"/>
  </p:normalViewPr>
  <p:slideViewPr>
    <p:cSldViewPr snapToGrid="0">
      <p:cViewPr varScale="1">
        <p:scale>
          <a:sx n="65" d="100"/>
          <a:sy n="65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6E6549D-3037-4798-8ECA-62FFC15936D8}"/>
    <pc:docChg chg="modSld">
      <pc:chgData name="" userId="" providerId="" clId="Web-{46E6549D-3037-4798-8ECA-62FFC15936D8}" dt="2017-12-12T15:40:26.176" v="201"/>
      <pc:docMkLst>
        <pc:docMk/>
      </pc:docMkLst>
      <pc:sldChg chg="modSp">
        <pc:chgData name="" userId="" providerId="" clId="Web-{46E6549D-3037-4798-8ECA-62FFC15936D8}" dt="2017-12-12T15:17:57.133" v="4"/>
        <pc:sldMkLst>
          <pc:docMk/>
          <pc:sldMk cId="572130673" sldId="281"/>
        </pc:sldMkLst>
        <pc:spChg chg="mod">
          <ac:chgData name="" userId="" providerId="" clId="Web-{46E6549D-3037-4798-8ECA-62FFC15936D8}" dt="2017-12-12T15:17:57.133" v="4"/>
          <ac:spMkLst>
            <pc:docMk/>
            <pc:sldMk cId="572130673" sldId="281"/>
            <ac:spMk id="3" creationId="{00000000-0000-0000-0000-000000000000}"/>
          </ac:spMkLst>
        </pc:spChg>
      </pc:sldChg>
      <pc:sldChg chg="modSp">
        <pc:chgData name="" userId="" providerId="" clId="Web-{46E6549D-3037-4798-8ECA-62FFC15936D8}" dt="2017-12-12T15:18:30.447" v="31"/>
        <pc:sldMkLst>
          <pc:docMk/>
          <pc:sldMk cId="2857918926" sldId="282"/>
        </pc:sldMkLst>
        <pc:spChg chg="mod">
          <ac:chgData name="" userId="" providerId="" clId="Web-{46E6549D-3037-4798-8ECA-62FFC15936D8}" dt="2017-12-12T15:18:30.447" v="31"/>
          <ac:spMkLst>
            <pc:docMk/>
            <pc:sldMk cId="2857918926" sldId="282"/>
            <ac:spMk id="3" creationId="{00000000-0000-0000-0000-000000000000}"/>
          </ac:spMkLst>
        </pc:spChg>
      </pc:sldChg>
      <pc:sldChg chg="modSp">
        <pc:chgData name="" userId="" providerId="" clId="Web-{46E6549D-3037-4798-8ECA-62FFC15936D8}" dt="2017-12-12T15:40:26.176" v="200"/>
        <pc:sldMkLst>
          <pc:docMk/>
          <pc:sldMk cId="3480261159" sldId="283"/>
        </pc:sldMkLst>
        <pc:spChg chg="mod">
          <ac:chgData name="" userId="" providerId="" clId="Web-{46E6549D-3037-4798-8ECA-62FFC15936D8}" dt="2017-12-12T15:40:26.176" v="200"/>
          <ac:spMkLst>
            <pc:docMk/>
            <pc:sldMk cId="3480261159" sldId="283"/>
            <ac:spMk id="3" creationId="{00000000-0000-0000-0000-000000000000}"/>
          </ac:spMkLst>
        </pc:spChg>
        <pc:picChg chg="mod">
          <ac:chgData name="" userId="" providerId="" clId="Web-{46E6549D-3037-4798-8ECA-62FFC15936D8}" dt="2017-12-12T15:24:29.253" v="178"/>
          <ac:picMkLst>
            <pc:docMk/>
            <pc:sldMk cId="3480261159" sldId="283"/>
            <ac:picMk id="4" creationId="{00000000-0000-0000-0000-000000000000}"/>
          </ac:picMkLst>
        </pc:picChg>
      </pc:sldChg>
    </pc:docChg>
  </pc:docChgLst>
  <pc:docChgLst>
    <pc:chgData clId="Web-{09DEF65C-2891-4E18-8552-8EFA9FF3197A}"/>
    <pc:docChg chg="delSld modSld">
      <pc:chgData name="" userId="" providerId="" clId="Web-{09DEF65C-2891-4E18-8552-8EFA9FF3197A}" dt="2017-12-12T14:59:17.334" v="741"/>
      <pc:docMkLst>
        <pc:docMk/>
      </pc:docMkLst>
      <pc:sldChg chg="modSp">
        <pc:chgData name="" userId="" providerId="" clId="Web-{09DEF65C-2891-4E18-8552-8EFA9FF3197A}" dt="2017-12-12T14:30:09.324" v="12"/>
        <pc:sldMkLst>
          <pc:docMk/>
          <pc:sldMk cId="1431830665" sldId="261"/>
        </pc:sldMkLst>
        <pc:spChg chg="mod">
          <ac:chgData name="" userId="" providerId="" clId="Web-{09DEF65C-2891-4E18-8552-8EFA9FF3197A}" dt="2017-12-12T14:30:09.324" v="12"/>
          <ac:spMkLst>
            <pc:docMk/>
            <pc:sldMk cId="1431830665" sldId="261"/>
            <ac:spMk id="3" creationId="{00000000-0000-0000-0000-000000000000}"/>
          </ac:spMkLst>
        </pc:spChg>
      </pc:sldChg>
      <pc:sldChg chg="modSp">
        <pc:chgData name="" userId="" providerId="" clId="Web-{09DEF65C-2891-4E18-8552-8EFA9FF3197A}" dt="2017-12-12T14:31:28.335" v="71"/>
        <pc:sldMkLst>
          <pc:docMk/>
          <pc:sldMk cId="655308488" sldId="266"/>
        </pc:sldMkLst>
        <pc:spChg chg="mod">
          <ac:chgData name="" userId="" providerId="" clId="Web-{09DEF65C-2891-4E18-8552-8EFA9FF3197A}" dt="2017-12-12T14:31:28.335" v="71"/>
          <ac:spMkLst>
            <pc:docMk/>
            <pc:sldMk cId="655308488" sldId="266"/>
            <ac:spMk id="3" creationId="{00000000-0000-0000-0000-000000000000}"/>
          </ac:spMkLst>
        </pc:spChg>
      </pc:sldChg>
      <pc:sldChg chg="modSp">
        <pc:chgData name="" userId="" providerId="" clId="Web-{09DEF65C-2891-4E18-8552-8EFA9FF3197A}" dt="2017-12-12T14:49:56.414" v="306"/>
        <pc:sldMkLst>
          <pc:docMk/>
          <pc:sldMk cId="3655480647" sldId="267"/>
        </pc:sldMkLst>
        <pc:spChg chg="mod">
          <ac:chgData name="" userId="" providerId="" clId="Web-{09DEF65C-2891-4E18-8552-8EFA9FF3197A}" dt="2017-12-12T14:49:56.414" v="306"/>
          <ac:spMkLst>
            <pc:docMk/>
            <pc:sldMk cId="3655480647" sldId="267"/>
            <ac:spMk id="2" creationId="{00000000-0000-0000-0000-000000000000}"/>
          </ac:spMkLst>
        </pc:spChg>
        <pc:spChg chg="mod">
          <ac:chgData name="" userId="" providerId="" clId="Web-{09DEF65C-2891-4E18-8552-8EFA9FF3197A}" dt="2017-12-12T14:44:17.193" v="269"/>
          <ac:spMkLst>
            <pc:docMk/>
            <pc:sldMk cId="3655480647" sldId="267"/>
            <ac:spMk id="3" creationId="{00000000-0000-0000-0000-000000000000}"/>
          </ac:spMkLst>
        </pc:spChg>
      </pc:sldChg>
      <pc:sldChg chg="modSp del">
        <pc:chgData name="" userId="" providerId="" clId="Web-{09DEF65C-2891-4E18-8552-8EFA9FF3197A}" dt="2017-12-12T14:49:43.334" v="295"/>
        <pc:sldMkLst>
          <pc:docMk/>
          <pc:sldMk cId="3182721344" sldId="280"/>
        </pc:sldMkLst>
        <pc:spChg chg="mod">
          <ac:chgData name="" userId="" providerId="" clId="Web-{09DEF65C-2891-4E18-8552-8EFA9FF3197A}" dt="2017-12-12T14:49:19.026" v="293"/>
          <ac:spMkLst>
            <pc:docMk/>
            <pc:sldMk cId="3182721344" sldId="280"/>
            <ac:spMk id="3" creationId="{00000000-0000-0000-0000-000000000000}"/>
          </ac:spMkLst>
        </pc:spChg>
      </pc:sldChg>
      <pc:sldChg chg="modSp">
        <pc:chgData name="" userId="" providerId="" clId="Web-{09DEF65C-2891-4E18-8552-8EFA9FF3197A}" dt="2017-12-12T14:56:18.046" v="591"/>
        <pc:sldMkLst>
          <pc:docMk/>
          <pc:sldMk cId="572130673" sldId="281"/>
        </pc:sldMkLst>
        <pc:spChg chg="mod">
          <ac:chgData name="" userId="" providerId="" clId="Web-{09DEF65C-2891-4E18-8552-8EFA9FF3197A}" dt="2017-12-12T14:56:18.046" v="591"/>
          <ac:spMkLst>
            <pc:docMk/>
            <pc:sldMk cId="572130673" sldId="281"/>
            <ac:spMk id="3" creationId="{00000000-0000-0000-0000-000000000000}"/>
          </ac:spMkLst>
        </pc:spChg>
      </pc:sldChg>
      <pc:sldChg chg="modSp">
        <pc:chgData name="" userId="" providerId="" clId="Web-{09DEF65C-2891-4E18-8552-8EFA9FF3197A}" dt="2017-12-12T14:59:17.334" v="740"/>
        <pc:sldMkLst>
          <pc:docMk/>
          <pc:sldMk cId="2857918926" sldId="282"/>
        </pc:sldMkLst>
        <pc:spChg chg="mod">
          <ac:chgData name="" userId="" providerId="" clId="Web-{09DEF65C-2891-4E18-8552-8EFA9FF3197A}" dt="2017-12-12T14:59:17.334" v="740"/>
          <ac:spMkLst>
            <pc:docMk/>
            <pc:sldMk cId="2857918926" sldId="2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D6E2B-49A8-4231-AE69-C6B89EC85462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F3445-790F-45D2-B911-1A138284D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6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Azure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Escalável, Acesso Remoto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Servidor Web Front-</a:t>
            </a:r>
            <a:r>
              <a:rPr lang="pt-BR" dirty="0" err="1" smtClean="0"/>
              <a:t>End</a:t>
            </a:r>
            <a:r>
              <a:rPr lang="pt-BR" dirty="0" smtClean="0"/>
              <a:t> e Back-</a:t>
            </a:r>
            <a:r>
              <a:rPr lang="pt-BR" dirty="0" err="1" smtClean="0"/>
              <a:t>End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Cliente-Servidor,</a:t>
            </a:r>
            <a:r>
              <a:rPr lang="pt-BR" baseline="0" dirty="0" smtClean="0"/>
              <a:t> </a:t>
            </a:r>
            <a:r>
              <a:rPr lang="pt-BR" dirty="0" smtClean="0"/>
              <a:t>HTTP, Java 8 e aplicações compilada no formato .</a:t>
            </a:r>
            <a:r>
              <a:rPr lang="pt-BR" dirty="0" err="1" smtClean="0"/>
              <a:t>war</a:t>
            </a: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Banco</a:t>
            </a:r>
            <a:r>
              <a:rPr lang="pt-BR" baseline="0" dirty="0" smtClean="0"/>
              <a:t> de Dados: </a:t>
            </a:r>
            <a:r>
              <a:rPr lang="pt-BR" dirty="0" smtClean="0"/>
              <a:t>comando DDL e DML na Base de Dados da aplicação.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Load</a:t>
            </a:r>
            <a:r>
              <a:rPr lang="pt-BR" baseline="0" dirty="0" smtClean="0"/>
              <a:t> Balance: </a:t>
            </a:r>
            <a:r>
              <a:rPr lang="pt-BR" dirty="0" smtClean="0"/>
              <a:t>quantidade, proxy reverso,</a:t>
            </a:r>
            <a:r>
              <a:rPr lang="pt-BR" baseline="0" dirty="0" smtClean="0"/>
              <a:t> escalonar </a:t>
            </a:r>
            <a:r>
              <a:rPr lang="pt-BR" baseline="0" dirty="0" err="1" smtClean="0"/>
              <a:t>back-end</a:t>
            </a:r>
            <a:r>
              <a:rPr lang="pt-BR" baseline="0" dirty="0" smtClean="0"/>
              <a:t>, interface gráfica.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Monitoramento: Memória, Processador, Entrada e </a:t>
            </a:r>
            <a:r>
              <a:rPr lang="pt-BR" baseline="0" dirty="0" err="1" smtClean="0"/>
              <a:t>Saida</a:t>
            </a:r>
            <a:r>
              <a:rPr lang="pt-BR" baseline="0" dirty="0" smtClean="0"/>
              <a:t> de Dados, Consumo de Internet, containers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F3445-790F-45D2-B911-1A138284D24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83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Dashboard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para visualização do números de requisições, exibindo em tempo real a quantidade de dados que foi trafegada pela rede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F3445-790F-45D2-B911-1A138284D24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06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pt-BR" dirty="0" err="1" smtClean="0"/>
              <a:t>Mapskills-Mysql</a:t>
            </a:r>
            <a:r>
              <a:rPr lang="pt-BR" dirty="0" smtClean="0"/>
              <a:t> </a:t>
            </a:r>
          </a:p>
          <a:p>
            <a:pPr hangingPunct="0"/>
            <a:r>
              <a:rPr lang="pt-BR" dirty="0" err="1" smtClean="0"/>
              <a:t>Mapskills-Cadvisor</a:t>
            </a:r>
            <a:r>
              <a:rPr lang="pt-BR" dirty="0" smtClean="0"/>
              <a:t> tem a finalidade de compartilhar informações do host com o container. </a:t>
            </a:r>
          </a:p>
          <a:p>
            <a:pPr hangingPunct="0"/>
            <a:r>
              <a:rPr lang="pt-BR" dirty="0" smtClean="0"/>
              <a:t>Os volumes </a:t>
            </a:r>
            <a:r>
              <a:rPr lang="pt-BR" dirty="0" err="1" smtClean="0"/>
              <a:t>Mapkills-Jenkins</a:t>
            </a:r>
            <a:r>
              <a:rPr lang="pt-BR" dirty="0" smtClean="0"/>
              <a:t>:</a:t>
            </a:r>
          </a:p>
          <a:p>
            <a:pPr lvl="1" hangingPunct="0"/>
            <a:r>
              <a:rPr lang="pt-BR" sz="2400" dirty="0" smtClean="0"/>
              <a:t>Volume compartilhado com os containers </a:t>
            </a:r>
            <a:r>
              <a:rPr lang="pt-BR" sz="2400" dirty="0" err="1" smtClean="0"/>
              <a:t>Mapkills-App</a:t>
            </a:r>
            <a:r>
              <a:rPr lang="pt-BR" sz="2400" dirty="0" smtClean="0"/>
              <a:t> e </a:t>
            </a:r>
            <a:r>
              <a:rPr lang="pt-BR" sz="2400" dirty="0" err="1" smtClean="0"/>
              <a:t>Mapskills</a:t>
            </a:r>
            <a:r>
              <a:rPr lang="pt-BR" sz="2400" dirty="0" smtClean="0"/>
              <a:t>-Web </a:t>
            </a:r>
          </a:p>
          <a:p>
            <a:pPr lvl="1" hangingPunct="0"/>
            <a:r>
              <a:rPr lang="pt-BR" sz="2400" dirty="0" smtClean="0"/>
              <a:t>Compartilhamento dos arquivos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e </a:t>
            </a:r>
            <a:r>
              <a:rPr lang="pt-BR" sz="2400" dirty="0" err="1" smtClean="0"/>
              <a:t>docker-compose.yaml</a:t>
            </a:r>
            <a:r>
              <a:rPr lang="pt-BR" sz="2400" dirty="0" smtClean="0"/>
              <a:t> entre o host e container.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F3445-790F-45D2-B911-1A138284D24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27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46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5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02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9672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10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0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11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78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69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82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84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74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05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73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7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93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09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5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6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/>
              <a:t>Planejamento e </a:t>
            </a:r>
            <a:r>
              <a:rPr lang="pt-BR" sz="3600" dirty="0" smtClean="0"/>
              <a:t>Implantação </a:t>
            </a:r>
            <a:r>
              <a:rPr lang="pt-BR" sz="3600" dirty="0"/>
              <a:t>da Plataforma para Mapeamento </a:t>
            </a:r>
            <a:r>
              <a:rPr lang="pt-BR" sz="3600" dirty="0" smtClean="0"/>
              <a:t>de </a:t>
            </a:r>
            <a:r>
              <a:rPr lang="pt-BR" sz="3600" dirty="0"/>
              <a:t>Competências 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Thiago Luis Silva Fortunato</a:t>
            </a:r>
          </a:p>
          <a:p>
            <a:r>
              <a:rPr lang="pt-BR"/>
              <a:t>Orientador: Prof. Me. Eduardo Sakaue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123838"/>
            <a:ext cx="3065961" cy="125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com Base no Requisito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984" y="2610234"/>
            <a:ext cx="7853245" cy="3687327"/>
          </a:xfrm>
        </p:spPr>
      </p:pic>
      <p:sp>
        <p:nvSpPr>
          <p:cNvPr id="4" name="Retângulo 3"/>
          <p:cNvSpPr/>
          <p:nvPr/>
        </p:nvSpPr>
        <p:spPr>
          <a:xfrm>
            <a:off x="680321" y="252848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9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94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6" y="2248512"/>
            <a:ext cx="3672987" cy="1138626"/>
          </a:xfrm>
        </p:spPr>
      </p:pic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88" y="2527367"/>
            <a:ext cx="2211292" cy="197285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99" y="2248512"/>
            <a:ext cx="3487783" cy="81678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33" y="3588783"/>
            <a:ext cx="2231701" cy="140653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722" y="3938990"/>
            <a:ext cx="2816873" cy="211265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84" y="3456594"/>
            <a:ext cx="2151982" cy="111903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523" y="4687720"/>
            <a:ext cx="2139758" cy="189037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588" y="5423830"/>
            <a:ext cx="2213990" cy="97177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4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com Base na Solução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564" y="2661265"/>
            <a:ext cx="7008809" cy="3598863"/>
          </a:xfr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1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22" y="2734927"/>
            <a:ext cx="5863482" cy="350364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Microsoft 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Azure</a:t>
            </a:r>
            <a:r>
              <a:rPr lang="pt-BR" dirty="0" smtClean="0"/>
              <a:t> e </a:t>
            </a:r>
            <a:r>
              <a:rPr lang="pt-BR" dirty="0" err="1" smtClean="0"/>
              <a:t>Docker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22952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Mapskills-Cadvisor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Monitoramento do Host e Containers </a:t>
            </a:r>
            <a:r>
              <a:rPr lang="pt-BR" dirty="0" err="1" smtClean="0"/>
              <a:t>Docker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Acesso a Interface de Monitoramento: http://</a:t>
            </a:r>
            <a:r>
              <a:rPr lang="pt-BR" dirty="0" smtClean="0"/>
              <a:t>ip_do_host:8888.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  <p:pic>
        <p:nvPicPr>
          <p:cNvPr id="7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58" y="3333249"/>
            <a:ext cx="5616035" cy="31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8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Back-</a:t>
            </a:r>
            <a:r>
              <a:rPr lang="pt-BR" dirty="0" err="1" smtClean="0"/>
              <a:t>end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smtClean="0"/>
              <a:t>Front-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423108" cy="3599316"/>
          </a:xfrm>
        </p:spPr>
        <p:txBody>
          <a:bodyPr>
            <a:normAutofit/>
          </a:bodyPr>
          <a:lstStyle/>
          <a:p>
            <a:pPr hangingPunct="0"/>
            <a:r>
              <a:rPr lang="pt-BR" dirty="0" smtClean="0"/>
              <a:t>Container</a:t>
            </a:r>
            <a:r>
              <a:rPr lang="pt-BR" u="sng" dirty="0" smtClean="0"/>
              <a:t>s</a:t>
            </a:r>
            <a:r>
              <a:rPr lang="pt-BR" dirty="0" smtClean="0"/>
              <a:t> responsáveis </a:t>
            </a:r>
            <a:r>
              <a:rPr lang="pt-BR" dirty="0"/>
              <a:t>por conter </a:t>
            </a:r>
            <a:r>
              <a:rPr lang="pt-BR" dirty="0" smtClean="0"/>
              <a:t>os projetos </a:t>
            </a:r>
            <a:r>
              <a:rPr lang="pt-BR" dirty="0"/>
              <a:t>Java de </a:t>
            </a:r>
            <a:r>
              <a:rPr lang="pt-BR" i="1" dirty="0" err="1" smtClean="0"/>
              <a:t>back-end</a:t>
            </a:r>
            <a:r>
              <a:rPr lang="pt-BR" i="1" dirty="0" smtClean="0"/>
              <a:t> e front-</a:t>
            </a:r>
            <a:r>
              <a:rPr lang="pt-BR" i="1" dirty="0" err="1" smtClean="0"/>
              <a:t>end</a:t>
            </a:r>
            <a:r>
              <a:rPr lang="pt-BR" dirty="0" smtClean="0"/>
              <a:t>, </a:t>
            </a:r>
            <a:r>
              <a:rPr lang="pt-BR" i="1" dirty="0" err="1"/>
              <a:t>mapskills.war</a:t>
            </a:r>
            <a:r>
              <a:rPr lang="pt-BR" dirty="0"/>
              <a:t>. </a:t>
            </a:r>
            <a:endParaRPr lang="pt-BR" dirty="0" smtClean="0"/>
          </a:p>
          <a:p>
            <a:pPr hangingPunct="0"/>
            <a:endParaRPr lang="pt-BR" dirty="0" smtClean="0"/>
          </a:p>
          <a:p>
            <a:pPr hangingPunct="0"/>
            <a:r>
              <a:rPr lang="pt-BR" dirty="0" err="1" smtClean="0"/>
              <a:t>Url</a:t>
            </a:r>
            <a:r>
              <a:rPr lang="pt-BR" dirty="0" smtClean="0"/>
              <a:t> de acesso a interface: </a:t>
            </a:r>
            <a:r>
              <a:rPr lang="pt-BR" dirty="0"/>
              <a:t>http://</a:t>
            </a:r>
            <a:r>
              <a:rPr lang="pt-BR" dirty="0" smtClean="0"/>
              <a:t>ip_do_host/mapskills-web</a:t>
            </a:r>
            <a:endParaRPr lang="pt-BR" dirty="0"/>
          </a:p>
          <a:p>
            <a:pPr hangingPunct="0"/>
            <a:r>
              <a:rPr lang="pt-BR" dirty="0" err="1" smtClean="0"/>
              <a:t>Url</a:t>
            </a:r>
            <a:r>
              <a:rPr lang="pt-BR" dirty="0" smtClean="0"/>
              <a:t> </a:t>
            </a:r>
            <a:r>
              <a:rPr lang="pt-BR" dirty="0"/>
              <a:t>de acesso a API: http://ip_do_host:8080/</a:t>
            </a:r>
            <a:r>
              <a:rPr lang="pt-BR" i="1" dirty="0"/>
              <a:t>mapskills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3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Mapskills-Haproxy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smtClean="0"/>
              <a:t>Round </a:t>
            </a:r>
            <a:r>
              <a:rPr lang="pt-BR" dirty="0" smtClean="0"/>
              <a:t>Robin.</a:t>
            </a:r>
            <a:endParaRPr lang="pt-BR" dirty="0"/>
          </a:p>
          <a:p>
            <a:pPr hangingPunct="0"/>
            <a:r>
              <a:rPr lang="pt-BR" dirty="0" smtClean="0"/>
              <a:t>Proxy Reverso.</a:t>
            </a:r>
          </a:p>
          <a:p>
            <a:pPr hangingPunct="0"/>
            <a:r>
              <a:rPr lang="pt-BR" dirty="0" err="1" smtClean="0"/>
              <a:t>Dashboard</a:t>
            </a:r>
            <a:r>
              <a:rPr lang="pt-BR" dirty="0" smtClean="0"/>
              <a:t>.</a:t>
            </a:r>
            <a:endParaRPr lang="pt-BR" dirty="0"/>
          </a:p>
          <a:p>
            <a:pPr hangingPunct="0"/>
            <a:r>
              <a:rPr lang="pt-BR" dirty="0" err="1"/>
              <a:t>Url</a:t>
            </a:r>
            <a:r>
              <a:rPr lang="pt-BR" dirty="0"/>
              <a:t> de acesso ao </a:t>
            </a:r>
            <a:r>
              <a:rPr lang="pt-BR" dirty="0" err="1"/>
              <a:t>dashboard</a:t>
            </a:r>
            <a:r>
              <a:rPr lang="pt-BR" dirty="0"/>
              <a:t>: http://ip_do_host:1936.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2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Mapskills-Haproxy</a:t>
            </a:r>
            <a:endParaRPr lang="pt-BR" dirty="0"/>
          </a:p>
        </p:txBody>
      </p:sp>
      <p:pic>
        <p:nvPicPr>
          <p:cNvPr id="4" name="Figura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10789" y="2336800"/>
            <a:ext cx="8386353" cy="35988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18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Docker-Compose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err="1" smtClean="0"/>
              <a:t>Docker-compose</a:t>
            </a:r>
            <a:r>
              <a:rPr lang="pt-BR" dirty="0" smtClean="0"/>
              <a:t> </a:t>
            </a:r>
            <a:r>
              <a:rPr lang="pt-BR" dirty="0"/>
              <a:t>de aplicação: </a:t>
            </a:r>
            <a:endParaRPr lang="pt-BR" dirty="0" smtClean="0"/>
          </a:p>
          <a:p>
            <a:pPr lvl="1" hangingPunct="0"/>
            <a:r>
              <a:rPr lang="pt-BR" dirty="0" err="1" smtClean="0"/>
              <a:t>mapskill-back</a:t>
            </a:r>
            <a:r>
              <a:rPr lang="pt-BR" dirty="0" smtClean="0"/>
              <a:t>;</a:t>
            </a:r>
          </a:p>
          <a:p>
            <a:pPr lvl="1" hangingPunct="0"/>
            <a:r>
              <a:rPr lang="pt-BR" dirty="0" err="1" smtClean="0"/>
              <a:t>mapskills</a:t>
            </a:r>
            <a:r>
              <a:rPr lang="pt-BR" dirty="0" smtClean="0"/>
              <a:t>-front</a:t>
            </a:r>
            <a:r>
              <a:rPr lang="pt-BR" dirty="0" smtClean="0"/>
              <a:t>;</a:t>
            </a:r>
          </a:p>
          <a:p>
            <a:pPr lvl="1" hangingPunct="0"/>
            <a:r>
              <a:rPr lang="pt-BR" dirty="0" err="1" smtClean="0"/>
              <a:t>mapskills-haproxy</a:t>
            </a:r>
            <a:r>
              <a:rPr lang="pt-BR" dirty="0"/>
              <a:t>. </a:t>
            </a:r>
          </a:p>
          <a:p>
            <a:pPr hangingPunct="0"/>
            <a:r>
              <a:rPr lang="pt-BR" dirty="0" err="1"/>
              <a:t>Docker-compose</a:t>
            </a:r>
            <a:r>
              <a:rPr lang="pt-BR" dirty="0"/>
              <a:t> de gerenciamento: </a:t>
            </a:r>
            <a:endParaRPr lang="pt-BR" dirty="0" smtClean="0"/>
          </a:p>
          <a:p>
            <a:pPr lvl="1" hangingPunct="0"/>
            <a:r>
              <a:rPr lang="pt-BR" dirty="0" err="1" smtClean="0"/>
              <a:t>mapskills-jenkins</a:t>
            </a:r>
            <a:r>
              <a:rPr lang="pt-BR" dirty="0"/>
              <a:t>;</a:t>
            </a:r>
            <a:endParaRPr lang="pt-BR" dirty="0" smtClean="0"/>
          </a:p>
          <a:p>
            <a:pPr lvl="1" hangingPunct="0"/>
            <a:r>
              <a:rPr lang="pt-BR" dirty="0" err="1" smtClean="0"/>
              <a:t>mapskills-cavisor</a:t>
            </a:r>
            <a:r>
              <a:rPr lang="pt-BR" dirty="0"/>
              <a:t>;</a:t>
            </a:r>
            <a:endParaRPr lang="pt-BR" dirty="0" smtClean="0"/>
          </a:p>
          <a:p>
            <a:pPr lvl="1" hangingPunct="0"/>
            <a:r>
              <a:rPr lang="pt-BR" dirty="0" err="1" smtClean="0"/>
              <a:t>mapskills-mysql</a:t>
            </a:r>
            <a:r>
              <a:rPr lang="pt-BR" dirty="0"/>
              <a:t>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2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Introdução</a:t>
            </a:r>
          </a:p>
          <a:p>
            <a:r>
              <a:rPr lang="pt-BR" sz="3200" dirty="0"/>
              <a:t>Levantamento de Requisitos</a:t>
            </a:r>
          </a:p>
          <a:p>
            <a:r>
              <a:rPr lang="pt-BR" sz="3200" dirty="0"/>
              <a:t>Desenvolvimento</a:t>
            </a:r>
          </a:p>
          <a:p>
            <a:r>
              <a:rPr lang="pt-BR" sz="3200" dirty="0"/>
              <a:t>Resultados</a:t>
            </a:r>
          </a:p>
          <a:p>
            <a:r>
              <a:rPr lang="pt-BR" sz="3200" dirty="0"/>
              <a:t>Considerações Finais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err="1" smtClean="0"/>
              <a:t>Mapskills-app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 smtClean="0"/>
              <a:t>Mapskills</a:t>
            </a:r>
            <a:r>
              <a:rPr lang="pt-BR" dirty="0" smtClean="0"/>
              <a:t>-web </a:t>
            </a:r>
            <a:endParaRPr lang="pt-BR" dirty="0" smtClean="0"/>
          </a:p>
          <a:p>
            <a:pPr hangingPunct="0"/>
            <a:r>
              <a:rPr lang="pt-BR" dirty="0" err="1" smtClean="0"/>
              <a:t>Mapskills-app</a:t>
            </a:r>
            <a:r>
              <a:rPr lang="pt-BR" dirty="0" smtClean="0"/>
              <a:t> </a:t>
            </a:r>
            <a:r>
              <a:rPr lang="pt-BR" dirty="0"/>
              <a:t>e o </a:t>
            </a:r>
            <a:r>
              <a:rPr lang="pt-BR" dirty="0" err="1" smtClean="0"/>
              <a:t>Mapskills-mysql</a:t>
            </a:r>
            <a:endParaRPr lang="pt-BR" dirty="0" smtClean="0"/>
          </a:p>
          <a:p>
            <a:pPr hangingPunct="0"/>
            <a:r>
              <a:rPr lang="pt-BR" dirty="0" err="1" smtClean="0"/>
              <a:t>Mapskills-haproxy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 smtClean="0"/>
              <a:t>Mapskills-app</a:t>
            </a:r>
            <a:endParaRPr lang="pt-BR" dirty="0" smtClean="0"/>
          </a:p>
          <a:p>
            <a:pPr hangingPunct="0"/>
            <a:endParaRPr lang="pt-BR" dirty="0"/>
          </a:p>
          <a:p>
            <a:pPr hangingPunct="0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978" y="3019988"/>
            <a:ext cx="5742437" cy="34189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97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Volumes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3116"/>
          </a:xfrm>
        </p:spPr>
        <p:txBody>
          <a:bodyPr>
            <a:normAutofit/>
          </a:bodyPr>
          <a:lstStyle/>
          <a:p>
            <a:pPr hangingPunct="0"/>
            <a:r>
              <a:rPr lang="pt-BR" dirty="0" err="1" smtClean="0"/>
              <a:t>Mapskills-Mysql</a:t>
            </a:r>
            <a:r>
              <a:rPr lang="pt-BR" dirty="0" smtClean="0"/>
              <a:t> </a:t>
            </a:r>
            <a:endParaRPr lang="pt-BR" dirty="0" smtClean="0"/>
          </a:p>
          <a:p>
            <a:pPr hangingPunct="0"/>
            <a:r>
              <a:rPr lang="pt-BR" dirty="0" err="1" smtClean="0"/>
              <a:t>Mapskills-Cadvisor</a:t>
            </a:r>
            <a:endParaRPr lang="pt-BR" dirty="0" smtClean="0"/>
          </a:p>
          <a:p>
            <a:pPr hangingPunct="0"/>
            <a:r>
              <a:rPr lang="pt-BR" dirty="0" err="1" smtClean="0"/>
              <a:t>Mapkills-Jenkins</a:t>
            </a:r>
            <a:r>
              <a:rPr lang="pt-BR" dirty="0"/>
              <a:t>:</a:t>
            </a:r>
            <a:endParaRPr lang="pt-BR" dirty="0" smtClean="0"/>
          </a:p>
          <a:p>
            <a:pPr lvl="1" hangingPunct="0"/>
            <a:r>
              <a:rPr lang="pt-BR" sz="2400" dirty="0" err="1" smtClean="0"/>
              <a:t>Mapkills-App</a:t>
            </a:r>
            <a:r>
              <a:rPr lang="pt-BR" sz="2400" dirty="0" smtClean="0"/>
              <a:t> </a:t>
            </a:r>
            <a:r>
              <a:rPr lang="pt-BR" sz="2400" dirty="0"/>
              <a:t>e </a:t>
            </a:r>
            <a:r>
              <a:rPr lang="pt-BR" sz="2400" dirty="0" err="1"/>
              <a:t>Mapskills</a:t>
            </a:r>
            <a:r>
              <a:rPr lang="pt-BR" sz="2400" dirty="0"/>
              <a:t>-Web </a:t>
            </a:r>
            <a:endParaRPr lang="pt-BR" sz="2400" dirty="0" smtClean="0"/>
          </a:p>
          <a:p>
            <a:pPr lvl="1" hangingPunct="0"/>
            <a:r>
              <a:rPr lang="pt-BR" sz="2400" dirty="0" err="1" smtClean="0"/>
              <a:t>docker-compose.yaml</a:t>
            </a:r>
            <a:endParaRPr lang="pt-BR" sz="2400" dirty="0" smtClean="0"/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61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Mapskills-Jenkins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smtClean="0"/>
              <a:t>Jobs</a:t>
            </a:r>
            <a:r>
              <a:rPr lang="pt-BR" dirty="0"/>
              <a:t>: </a:t>
            </a:r>
          </a:p>
          <a:p>
            <a:pPr lvl="1" hangingPunct="0"/>
            <a:r>
              <a:rPr lang="pt-BR" dirty="0"/>
              <a:t>Build-</a:t>
            </a:r>
            <a:r>
              <a:rPr lang="pt-BR" dirty="0" err="1"/>
              <a:t>Mapksills</a:t>
            </a:r>
            <a:r>
              <a:rPr lang="pt-BR" dirty="0"/>
              <a:t>-</a:t>
            </a:r>
            <a:r>
              <a:rPr lang="pt-BR" dirty="0" err="1"/>
              <a:t>App</a:t>
            </a:r>
            <a:endParaRPr lang="pt-BR" dirty="0"/>
          </a:p>
          <a:p>
            <a:pPr lvl="1" hangingPunct="0"/>
            <a:r>
              <a:rPr lang="pt-BR" dirty="0" smtClean="0"/>
              <a:t>Build-</a:t>
            </a:r>
            <a:r>
              <a:rPr lang="pt-BR" dirty="0" err="1" smtClean="0"/>
              <a:t>Mapskills</a:t>
            </a:r>
            <a:r>
              <a:rPr lang="pt-BR" dirty="0" smtClean="0"/>
              <a:t>-Front</a:t>
            </a:r>
            <a:endParaRPr lang="pt-BR" dirty="0"/>
          </a:p>
          <a:p>
            <a:pPr lvl="1" hangingPunct="0"/>
            <a:r>
              <a:rPr lang="pt-BR" dirty="0" err="1"/>
              <a:t>Copy</a:t>
            </a:r>
            <a:r>
              <a:rPr lang="pt-BR" dirty="0"/>
              <a:t> </a:t>
            </a:r>
            <a:r>
              <a:rPr lang="pt-BR" dirty="0" err="1"/>
              <a:t>Artifact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 </a:t>
            </a:r>
            <a:r>
              <a:rPr lang="pt-BR" dirty="0" err="1"/>
              <a:t>App</a:t>
            </a:r>
            <a:endParaRPr lang="pt-BR" dirty="0"/>
          </a:p>
          <a:p>
            <a:pPr lvl="1" hangingPunct="0"/>
            <a:r>
              <a:rPr lang="pt-BR" dirty="0" err="1"/>
              <a:t>Copy</a:t>
            </a:r>
            <a:r>
              <a:rPr lang="pt-BR" dirty="0"/>
              <a:t> </a:t>
            </a:r>
            <a:r>
              <a:rPr lang="pt-BR" dirty="0" err="1"/>
              <a:t>Artifact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 </a:t>
            </a:r>
            <a:r>
              <a:rPr lang="pt-BR" dirty="0" smtClean="0"/>
              <a:t>Front</a:t>
            </a:r>
            <a:endParaRPr lang="pt-BR" dirty="0"/>
          </a:p>
          <a:p>
            <a:pPr lvl="1" hangingPunct="0"/>
            <a:r>
              <a:rPr lang="pt-BR" dirty="0" err="1"/>
              <a:t>Deploy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. </a:t>
            </a:r>
          </a:p>
          <a:p>
            <a:pPr hangingPunct="0"/>
            <a:r>
              <a:rPr lang="pt-BR" dirty="0" err="1"/>
              <a:t>Url</a:t>
            </a:r>
            <a:r>
              <a:rPr lang="pt-BR" dirty="0"/>
              <a:t> de acesso ao </a:t>
            </a:r>
            <a:r>
              <a:rPr lang="pt-BR" dirty="0" err="1"/>
              <a:t>Jenkins</a:t>
            </a:r>
            <a:r>
              <a:rPr lang="pt-BR" dirty="0"/>
              <a:t>: http://ip_do_host:8585.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7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Mapskills-Jenkins</a:t>
            </a:r>
            <a:endParaRPr lang="pt-BR" dirty="0"/>
          </a:p>
        </p:txBody>
      </p:sp>
      <p:pic>
        <p:nvPicPr>
          <p:cNvPr id="4" name="Figura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06892" y="2510226"/>
            <a:ext cx="9613900" cy="340876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00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Job</a:t>
            </a:r>
            <a:r>
              <a:rPr lang="pt-BR" dirty="0"/>
              <a:t> - Build </a:t>
            </a:r>
            <a:r>
              <a:rPr lang="pt-BR" dirty="0" err="1" smtClean="0"/>
              <a:t>Mapskills-app</a:t>
            </a:r>
            <a:r>
              <a:rPr lang="pt-BR" dirty="0" smtClean="0"/>
              <a:t> e </a:t>
            </a:r>
            <a:r>
              <a:rPr lang="pt-BR" dirty="0" err="1" smtClean="0"/>
              <a:t>Mapkills</a:t>
            </a:r>
            <a:r>
              <a:rPr lang="pt-BR" dirty="0" smtClean="0"/>
              <a:t>-web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122662" cy="3599316"/>
          </a:xfrm>
        </p:spPr>
        <p:txBody>
          <a:bodyPr>
            <a:normAutofit/>
          </a:bodyPr>
          <a:lstStyle/>
          <a:p>
            <a:pPr hangingPunct="0"/>
            <a:r>
              <a:rPr lang="pt-BR" dirty="0" smtClean="0"/>
              <a:t>Estes </a:t>
            </a:r>
            <a:r>
              <a:rPr lang="pt-BR" i="1" dirty="0" smtClean="0"/>
              <a:t>Jobs</a:t>
            </a:r>
            <a:r>
              <a:rPr lang="pt-BR" dirty="0" smtClean="0"/>
              <a:t> irão fazer o download dos projetos </a:t>
            </a:r>
            <a:r>
              <a:rPr lang="pt-BR" dirty="0"/>
              <a:t>Java do repositório </a:t>
            </a:r>
            <a:r>
              <a:rPr lang="pt-BR" dirty="0" smtClean="0"/>
              <a:t>GitHub, baixar as dependências do projeto e compila-lo </a:t>
            </a:r>
            <a:r>
              <a:rPr lang="pt-BR" dirty="0"/>
              <a:t>no formato .</a:t>
            </a:r>
            <a:r>
              <a:rPr lang="pt-BR" dirty="0" err="1" smtClean="0"/>
              <a:t>war</a:t>
            </a:r>
            <a:r>
              <a:rPr lang="pt-BR" dirty="0" smtClean="0"/>
              <a:t>.</a:t>
            </a:r>
            <a:endParaRPr lang="pt-BR" dirty="0"/>
          </a:p>
          <a:p>
            <a:pPr marL="0" indent="0" hangingPunct="0">
              <a:buNone/>
            </a:pPr>
            <a:endParaRPr lang="pt-BR" dirty="0"/>
          </a:p>
          <a:p>
            <a:pPr marL="0" indent="0" hangingPunct="0">
              <a:buNone/>
            </a:pPr>
            <a:endParaRPr lang="en-US" dirty="0"/>
          </a:p>
          <a:p>
            <a:pPr hangingPunct="0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81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Jobs </a:t>
            </a:r>
            <a:r>
              <a:rPr lang="pt-BR" dirty="0"/>
              <a:t>-</a:t>
            </a:r>
            <a:r>
              <a:rPr lang="pt-BR" dirty="0" smtClean="0"/>
              <a:t> </a:t>
            </a:r>
            <a:r>
              <a:rPr lang="pt-BR" dirty="0" err="1"/>
              <a:t>Copy</a:t>
            </a:r>
            <a:r>
              <a:rPr lang="pt-BR" dirty="0"/>
              <a:t> </a:t>
            </a:r>
            <a:r>
              <a:rPr lang="pt-BR" dirty="0" err="1"/>
              <a:t>Artifact</a:t>
            </a:r>
            <a:r>
              <a:rPr lang="pt-BR" dirty="0"/>
              <a:t> </a:t>
            </a:r>
            <a:r>
              <a:rPr lang="pt-BR" dirty="0" err="1"/>
              <a:t>Mapskills-app</a:t>
            </a:r>
            <a:r>
              <a:rPr lang="pt-BR" dirty="0"/>
              <a:t> 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	</a:t>
            </a:r>
            <a:r>
              <a:rPr lang="pt-BR" dirty="0" smtClean="0"/>
              <a:t>   </a:t>
            </a:r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 smtClean="0"/>
              <a:t>Artifact</a:t>
            </a:r>
            <a:r>
              <a:rPr lang="pt-BR" dirty="0" smtClean="0"/>
              <a:t> </a:t>
            </a:r>
            <a:r>
              <a:rPr lang="pt-BR" dirty="0" err="1" smtClean="0"/>
              <a:t>Mapskills</a:t>
            </a:r>
            <a:r>
              <a:rPr lang="pt-BR" dirty="0" smtClean="0"/>
              <a:t>-front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7963" y="2415250"/>
            <a:ext cx="10829108" cy="3599316"/>
          </a:xfrm>
        </p:spPr>
        <p:txBody>
          <a:bodyPr>
            <a:normAutofit/>
          </a:bodyPr>
          <a:lstStyle/>
          <a:p>
            <a:r>
              <a:rPr lang="pt-BR" dirty="0" smtClean="0"/>
              <a:t>Depende </a:t>
            </a:r>
            <a:r>
              <a:rPr lang="pt-BR" dirty="0" smtClean="0"/>
              <a:t>do </a:t>
            </a:r>
            <a:r>
              <a:rPr lang="pt-BR" dirty="0" err="1" smtClean="0"/>
              <a:t>job</a:t>
            </a:r>
            <a:r>
              <a:rPr lang="pt-BR" dirty="0" smtClean="0"/>
              <a:t> Build-</a:t>
            </a:r>
            <a:r>
              <a:rPr lang="pt-BR" dirty="0" err="1" smtClean="0"/>
              <a:t>Mapskills</a:t>
            </a:r>
            <a:r>
              <a:rPr lang="pt-BR" dirty="0" smtClean="0"/>
              <a:t>-</a:t>
            </a:r>
            <a:r>
              <a:rPr lang="pt-BR" dirty="0" err="1" smtClean="0"/>
              <a:t>App</a:t>
            </a:r>
            <a:r>
              <a:rPr lang="pt-BR" dirty="0" smtClean="0"/>
              <a:t> e </a:t>
            </a:r>
            <a:r>
              <a:rPr lang="pt-BR" dirty="0" err="1" smtClean="0"/>
              <a:t>Mapskills</a:t>
            </a:r>
            <a:r>
              <a:rPr lang="pt-BR" dirty="0" smtClean="0"/>
              <a:t>-Front.</a:t>
            </a:r>
          </a:p>
          <a:p>
            <a:r>
              <a:rPr lang="pt-BR" dirty="0" smtClean="0"/>
              <a:t>Ele </a:t>
            </a:r>
            <a:r>
              <a:rPr lang="pt-BR" dirty="0"/>
              <a:t>copiar o arquivo .</a:t>
            </a:r>
            <a:r>
              <a:rPr lang="pt-BR" dirty="0" err="1"/>
              <a:t>war</a:t>
            </a:r>
            <a:r>
              <a:rPr lang="pt-BR" dirty="0"/>
              <a:t> da pasta </a:t>
            </a:r>
            <a:r>
              <a:rPr lang="pt-BR" dirty="0" smtClean="0"/>
              <a:t>Target do Container </a:t>
            </a:r>
            <a:r>
              <a:rPr lang="pt-BR" dirty="0" err="1" smtClean="0"/>
              <a:t>Jenkins</a:t>
            </a:r>
            <a:r>
              <a:rPr lang="pt-BR" dirty="0" smtClean="0"/>
              <a:t> </a:t>
            </a:r>
            <a:r>
              <a:rPr lang="pt-BR" dirty="0"/>
              <a:t>para o volume </a:t>
            </a: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Mapskills-back</a:t>
            </a:r>
            <a:r>
              <a:rPr lang="pt-BR" dirty="0" smtClean="0"/>
              <a:t> e </a:t>
            </a:r>
            <a:r>
              <a:rPr lang="pt-BR" dirty="0" err="1" smtClean="0"/>
              <a:t>Mapskills</a:t>
            </a:r>
            <a:r>
              <a:rPr lang="pt-BR" dirty="0" smtClean="0"/>
              <a:t>-front</a:t>
            </a:r>
            <a:r>
              <a:rPr lang="pt-BR" i="1" dirty="0" smtClean="0"/>
              <a:t>.</a:t>
            </a:r>
            <a:endParaRPr lang="pt-BR" i="1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49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Job</a:t>
            </a:r>
            <a:r>
              <a:rPr lang="pt-BR" dirty="0"/>
              <a:t> – </a:t>
            </a:r>
            <a:r>
              <a:rPr lang="pt-BR" dirty="0" err="1"/>
              <a:t>Deploy</a:t>
            </a:r>
            <a:r>
              <a:rPr lang="pt-BR" dirty="0"/>
              <a:t> </a:t>
            </a:r>
            <a:r>
              <a:rPr lang="pt-BR" dirty="0" err="1"/>
              <a:t>Mapskills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893370" cy="3599316"/>
          </a:xfrm>
        </p:spPr>
        <p:txBody>
          <a:bodyPr/>
          <a:lstStyle/>
          <a:p>
            <a:pPr hangingPunct="0"/>
            <a:r>
              <a:rPr lang="pt-BR" dirty="0" err="1" smtClean="0"/>
              <a:t>Dependencia</a:t>
            </a:r>
            <a:r>
              <a:rPr lang="pt-BR" dirty="0" smtClean="0"/>
              <a:t> dos Jobs </a:t>
            </a:r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 smtClean="0"/>
              <a:t>Artifact</a:t>
            </a:r>
            <a:r>
              <a:rPr lang="pt-BR" dirty="0" smtClean="0"/>
              <a:t> </a:t>
            </a:r>
            <a:r>
              <a:rPr lang="pt-BR" dirty="0" err="1" smtClean="0"/>
              <a:t>Mapskills</a:t>
            </a:r>
            <a:r>
              <a:rPr lang="pt-BR" dirty="0" smtClean="0"/>
              <a:t> </a:t>
            </a:r>
            <a:r>
              <a:rPr lang="pt-BR" dirty="0" err="1" smtClean="0"/>
              <a:t>app</a:t>
            </a:r>
            <a:r>
              <a:rPr lang="pt-BR" dirty="0" smtClean="0"/>
              <a:t> e </a:t>
            </a:r>
            <a:r>
              <a:rPr lang="pt-BR" dirty="0" err="1" smtClean="0"/>
              <a:t>Mapskills</a:t>
            </a:r>
            <a:r>
              <a:rPr lang="pt-BR" dirty="0"/>
              <a:t> </a:t>
            </a:r>
            <a:r>
              <a:rPr lang="pt-BR" dirty="0" smtClean="0"/>
              <a:t>front</a:t>
            </a:r>
            <a:endParaRPr lang="pt-BR" dirty="0" smtClean="0"/>
          </a:p>
          <a:p>
            <a:pPr hangingPunct="0"/>
            <a:r>
              <a:rPr lang="pt-BR" dirty="0" smtClean="0"/>
              <a:t>Execução do arquivo</a:t>
            </a:r>
            <a:r>
              <a:rPr lang="pt-BR" dirty="0" smtClean="0"/>
              <a:t> </a:t>
            </a:r>
            <a:r>
              <a:rPr lang="pt-BR" dirty="0"/>
              <a:t>“</a:t>
            </a:r>
            <a:r>
              <a:rPr lang="pt-BR" dirty="0" err="1"/>
              <a:t>docker-compose.yml</a:t>
            </a:r>
            <a:r>
              <a:rPr lang="pt-BR" dirty="0"/>
              <a:t>”.</a:t>
            </a:r>
          </a:p>
          <a:p>
            <a:pPr marL="0" indent="0" hangingPunct="0">
              <a:buNone/>
            </a:pPr>
            <a:endParaRPr lang="en-US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53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354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Realizado com alunos da FATEC Prof. </a:t>
            </a:r>
            <a:r>
              <a:rPr lang="pt-BR" dirty="0" err="1"/>
              <a:t>Jessen</a:t>
            </a:r>
            <a:r>
              <a:rPr lang="pt-BR" dirty="0"/>
              <a:t> Vidal.</a:t>
            </a:r>
          </a:p>
          <a:p>
            <a:r>
              <a:rPr lang="pt-BR" dirty="0"/>
              <a:t>Entre os meses de março, abril e maio.</a:t>
            </a:r>
          </a:p>
          <a:p>
            <a:r>
              <a:rPr lang="pt-BR" dirty="0"/>
              <a:t>Testado por mais de </a:t>
            </a:r>
            <a:r>
              <a:rPr lang="pt-BR" dirty="0" smtClean="0"/>
              <a:t>250 alunos.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80321" y="250521"/>
            <a:ext cx="156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Resultados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26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60688"/>
          </a:xfrm>
        </p:spPr>
        <p:txBody>
          <a:bodyPr>
            <a:normAutofit/>
          </a:bodyPr>
          <a:lstStyle/>
          <a:p>
            <a:r>
              <a:rPr lang="pt-BR" dirty="0"/>
              <a:t>Rede Interna</a:t>
            </a:r>
          </a:p>
          <a:p>
            <a:r>
              <a:rPr lang="pt-BR" dirty="0"/>
              <a:t>Data: 08 de março de 2017</a:t>
            </a:r>
          </a:p>
          <a:p>
            <a:r>
              <a:rPr lang="pt-BR" dirty="0"/>
              <a:t>Horário: 19h às 21h30.</a:t>
            </a:r>
          </a:p>
          <a:p>
            <a:r>
              <a:rPr lang="pt-BR" dirty="0"/>
              <a:t>Quantidade de Alunos: 120.</a:t>
            </a:r>
          </a:p>
          <a:p>
            <a:r>
              <a:rPr lang="pt-BR" dirty="0"/>
              <a:t>Localidade: FATEC São José dos Campos</a:t>
            </a:r>
          </a:p>
          <a:p>
            <a:pPr hangingPunct="0"/>
            <a:r>
              <a:rPr lang="pt-BR" dirty="0"/>
              <a:t>Resultado: </a:t>
            </a:r>
            <a:endParaRPr lang="pt-BR" sz="2200" dirty="0"/>
          </a:p>
          <a:p>
            <a:pPr lvl="1" hangingPunct="0"/>
            <a:r>
              <a:rPr lang="pt-BR" sz="2200" dirty="0"/>
              <a:t>Consumo de </a:t>
            </a:r>
            <a:r>
              <a:rPr lang="pt-BR" sz="2200" dirty="0" smtClean="0"/>
              <a:t>Memória por causa do alto acesso </a:t>
            </a:r>
            <a:r>
              <a:rPr lang="pt-BR" sz="2200" dirty="0"/>
              <a:t>ao banco de dados.</a:t>
            </a:r>
          </a:p>
          <a:p>
            <a:pPr lvl="1" hangingPunct="0"/>
            <a:r>
              <a:rPr lang="pt-BR" sz="2200" dirty="0" smtClean="0"/>
              <a:t>Adicionado </a:t>
            </a:r>
            <a:r>
              <a:rPr lang="pt-BR" sz="2200" dirty="0" err="1"/>
              <a:t>balanceador</a:t>
            </a:r>
            <a:r>
              <a:rPr lang="pt-BR" sz="2200" dirty="0"/>
              <a:t> de carga.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156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Resultados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5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Introdução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6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2418"/>
          </a:xfrm>
        </p:spPr>
        <p:txBody>
          <a:bodyPr>
            <a:normAutofit/>
          </a:bodyPr>
          <a:lstStyle/>
          <a:p>
            <a:r>
              <a:rPr lang="pt-BR" dirty="0"/>
              <a:t>Rede Interna e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Azure</a:t>
            </a:r>
            <a:r>
              <a:rPr lang="pt-BR" dirty="0"/>
              <a:t>.</a:t>
            </a:r>
          </a:p>
          <a:p>
            <a:r>
              <a:rPr lang="pt-BR" dirty="0"/>
              <a:t>Data: 01 de agosto de 2017.</a:t>
            </a:r>
          </a:p>
          <a:p>
            <a:r>
              <a:rPr lang="pt-BR" dirty="0"/>
              <a:t>Horário: 19h às 21h30.</a:t>
            </a:r>
          </a:p>
          <a:p>
            <a:r>
              <a:rPr lang="pt-BR" dirty="0"/>
              <a:t>Quantidade de Alunos: 150.</a:t>
            </a:r>
          </a:p>
          <a:p>
            <a:r>
              <a:rPr lang="pt-BR" dirty="0"/>
              <a:t>Localidade: FATEC São José dos Campos.</a:t>
            </a:r>
          </a:p>
          <a:p>
            <a:pPr hangingPunct="0"/>
            <a:r>
              <a:rPr lang="pt-BR" dirty="0"/>
              <a:t>Resultado: </a:t>
            </a:r>
            <a:endParaRPr lang="pt-BR" sz="2200" dirty="0"/>
          </a:p>
          <a:p>
            <a:pPr lvl="1" hangingPunct="0"/>
            <a:r>
              <a:rPr lang="pt-BR" sz="2200" dirty="0"/>
              <a:t>Monitorar o acesso a plataforma e os recursos utilizados pelo servidor. </a:t>
            </a:r>
          </a:p>
          <a:p>
            <a:pPr lvl="1" hangingPunct="0"/>
            <a:r>
              <a:rPr lang="pt-BR" sz="2200" dirty="0" smtClean="0"/>
              <a:t>Divisão da arquitetura.</a:t>
            </a:r>
            <a:endParaRPr lang="pt-BR" sz="2200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156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Resultados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76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72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Alterar o Servidor de Controle de Versão </a:t>
            </a:r>
            <a:r>
              <a:rPr lang="pt-BR" dirty="0" smtClean="0"/>
              <a:t>para o </a:t>
            </a:r>
            <a:r>
              <a:rPr lang="pt-BR" dirty="0" err="1"/>
              <a:t>GitLab</a:t>
            </a:r>
            <a:r>
              <a:rPr lang="pt-BR" dirty="0"/>
              <a:t>.</a:t>
            </a:r>
          </a:p>
          <a:p>
            <a:r>
              <a:rPr lang="pt-BR" dirty="0"/>
              <a:t>Deixar flexível o </a:t>
            </a:r>
            <a:r>
              <a:rPr lang="pt-BR" dirty="0" smtClean="0"/>
              <a:t>arquivo </a:t>
            </a:r>
            <a:r>
              <a:rPr lang="pt-BR" i="1" dirty="0" err="1" smtClean="0"/>
              <a:t>application.properties</a:t>
            </a:r>
            <a:r>
              <a:rPr lang="pt-BR" dirty="0" smtClean="0"/>
              <a:t> da aplicação </a:t>
            </a:r>
            <a:r>
              <a:rPr lang="pt-BR" i="1" dirty="0" err="1" smtClean="0"/>
              <a:t>back-end</a:t>
            </a:r>
            <a:r>
              <a:rPr lang="pt-BR" i="1" dirty="0" smtClean="0"/>
              <a:t> </a:t>
            </a:r>
            <a:r>
              <a:rPr lang="pt-BR" dirty="0" smtClean="0"/>
              <a:t>para configuração do </a:t>
            </a:r>
            <a:r>
              <a:rPr lang="pt-BR" dirty="0"/>
              <a:t>local onde ficarão as imagens das cenas dos jogos. </a:t>
            </a:r>
          </a:p>
          <a:p>
            <a:r>
              <a:rPr lang="pt-BR" dirty="0"/>
              <a:t>Separar do Servidor de Banco de Dados para garantir a integridade e disponibilidade.</a:t>
            </a:r>
          </a:p>
          <a:p>
            <a:r>
              <a:rPr lang="pt-BR" dirty="0"/>
              <a:t>Implementar uma arquitetura de clusters utilizando do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Swarm</a:t>
            </a:r>
            <a:r>
              <a:rPr lang="pt-BR" dirty="0"/>
              <a:t> ou </a:t>
            </a:r>
            <a:r>
              <a:rPr lang="pt-BR" dirty="0" err="1"/>
              <a:t>Kubernets</a:t>
            </a:r>
            <a:r>
              <a:rPr lang="pt-BR" dirty="0"/>
              <a:t>, onde vários computadores trabalham juntos afim de garantir desempenho e disponibilidade da plataforma.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Considerações Finais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67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pt-BR" dirty="0"/>
              <a:t>Agradeço em primeiro lugar aquele que permite que todas as coisas se concretizem, </a:t>
            </a:r>
            <a:r>
              <a:rPr lang="pt-BR" dirty="0" smtClean="0"/>
              <a:t>Deus.</a:t>
            </a:r>
            <a:endParaRPr lang="pt-BR" dirty="0"/>
          </a:p>
          <a:p>
            <a:pPr algn="just">
              <a:lnSpc>
                <a:spcPct val="160000"/>
              </a:lnSpc>
            </a:pPr>
            <a:r>
              <a:rPr lang="pt-BR" dirty="0"/>
              <a:t>Ao orientador Prof. Me. Eduardo </a:t>
            </a:r>
            <a:r>
              <a:rPr lang="pt-BR" dirty="0" err="1"/>
              <a:t>Sakaue</a:t>
            </a:r>
            <a:r>
              <a:rPr lang="pt-BR" dirty="0"/>
              <a:t>, por todo apoio.</a:t>
            </a:r>
          </a:p>
          <a:p>
            <a:pPr algn="just">
              <a:lnSpc>
                <a:spcPct val="160000"/>
              </a:lnSpc>
            </a:pPr>
            <a:r>
              <a:rPr lang="pt-BR" dirty="0"/>
              <a:t>A todos professores da FATEC, que são responsáveis pela minha formação técnica.</a:t>
            </a:r>
          </a:p>
          <a:p>
            <a:pPr algn="just">
              <a:lnSpc>
                <a:spcPct val="160000"/>
              </a:lnSpc>
            </a:pPr>
            <a:r>
              <a:rPr lang="pt-BR" dirty="0"/>
              <a:t>A todos amigos e colegas que formei durante os anos de estudo.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Considerações Finais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30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/>
              <a:t>Planejamento </a:t>
            </a:r>
            <a:r>
              <a:rPr lang="pt-BR" sz="3600"/>
              <a:t>e </a:t>
            </a:r>
            <a:r>
              <a:rPr lang="pt-BR" sz="3600" smtClean="0"/>
              <a:t>Implantação </a:t>
            </a:r>
            <a:r>
              <a:rPr lang="pt-BR" sz="3600" dirty="0"/>
              <a:t>da Plataforma para Mapeamento </a:t>
            </a:r>
            <a:r>
              <a:rPr lang="pt-BR" sz="3600" dirty="0" smtClean="0"/>
              <a:t>de </a:t>
            </a:r>
            <a:r>
              <a:rPr lang="pt-BR" sz="3600" dirty="0"/>
              <a:t>Competências 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Thiago Luis Silva Fortunato</a:t>
            </a:r>
          </a:p>
          <a:p>
            <a:r>
              <a:rPr lang="pt-BR"/>
              <a:t>Orientador: Prof. Me. Eduardo Sakaue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123838"/>
            <a:ext cx="3065961" cy="125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2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Projeto Permanência e Desenvolvimento de Talentos Profissionais do Centro Paula Souza (CPS, 2016) .</a:t>
            </a:r>
          </a:p>
          <a:p>
            <a:pPr>
              <a:lnSpc>
                <a:spcPct val="100000"/>
              </a:lnSpc>
            </a:pPr>
            <a:r>
              <a:rPr lang="pt-BR" dirty="0"/>
              <a:t>Projeto de Desenvolvimento o Escritório de Carreiras da Fatec de São José dos Campos (FATEC, 2017).</a:t>
            </a:r>
          </a:p>
          <a:p>
            <a:pPr>
              <a:lnSpc>
                <a:spcPct val="100000"/>
              </a:lnSpc>
            </a:pPr>
            <a:r>
              <a:rPr lang="pt-BR" dirty="0"/>
              <a:t>Plataforma para Jogos de mapeamento de Competências (Inácio, 2017).</a:t>
            </a:r>
          </a:p>
          <a:p>
            <a:pPr>
              <a:lnSpc>
                <a:spcPct val="100000"/>
              </a:lnSpc>
            </a:pPr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0321" y="25052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Falta de </a:t>
            </a:r>
            <a:r>
              <a:rPr lang="pt-BR" dirty="0" smtClean="0"/>
              <a:t>pessoal </a:t>
            </a:r>
            <a:r>
              <a:rPr lang="pt-BR" dirty="0"/>
              <a:t>para dar Suporte a todas Aplicações já Implantadas no Centro Paula Souza.</a:t>
            </a:r>
          </a:p>
          <a:p>
            <a:r>
              <a:rPr lang="pt-BR" dirty="0"/>
              <a:t>Gerenciamento dos serviços necessários para a Plataforma de forma independente.</a:t>
            </a:r>
          </a:p>
          <a:p>
            <a:r>
              <a:rPr lang="pt-BR" dirty="0"/>
              <a:t>Garantir que a Plataforma esteja sempre disponível.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0321" y="25052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hangingPunct="0"/>
            <a:r>
              <a:rPr lang="pt-BR" dirty="0"/>
              <a:t>Prover uma arquitetura para dar suporte a plataforma, </a:t>
            </a:r>
            <a:r>
              <a:rPr lang="pt-BR" dirty="0" smtClean="0"/>
              <a:t>garantindo:</a:t>
            </a:r>
          </a:p>
          <a:p>
            <a:pPr lvl="1" hangingPunct="0"/>
            <a:r>
              <a:rPr lang="pt-BR" dirty="0" smtClean="0"/>
              <a:t>Agilidade</a:t>
            </a:r>
          </a:p>
          <a:p>
            <a:pPr lvl="1" hangingPunct="0"/>
            <a:r>
              <a:rPr lang="pt-BR" dirty="0" smtClean="0"/>
              <a:t>Qualidade </a:t>
            </a:r>
            <a:r>
              <a:rPr lang="pt-BR" dirty="0"/>
              <a:t>e E</a:t>
            </a:r>
            <a:r>
              <a:rPr lang="pt-BR" dirty="0" smtClean="0"/>
              <a:t>stabilidade </a:t>
            </a:r>
          </a:p>
          <a:p>
            <a:pPr lvl="1" hangingPunct="0"/>
            <a:r>
              <a:rPr lang="pt-BR" dirty="0" smtClean="0"/>
              <a:t>Escalabilidade</a:t>
            </a:r>
          </a:p>
          <a:p>
            <a:pPr lvl="1" hangingPunct="0"/>
            <a:r>
              <a:rPr lang="pt-BR" dirty="0" smtClean="0"/>
              <a:t>Integração Contínua.</a:t>
            </a:r>
            <a:endParaRPr lang="pt-BR" dirty="0"/>
          </a:p>
          <a:p>
            <a:pPr hangingPunct="0"/>
            <a:r>
              <a:rPr lang="pt-BR" dirty="0"/>
              <a:t>Disponibilizar uma arquitetura para alta demanda de requisições em ambiente com pouco recurso computacional e pessoal.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1644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3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Levantamento de Requisitos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63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smtClean="0"/>
              <a:t>Plataforma </a:t>
            </a:r>
            <a:r>
              <a:rPr lang="pt-BR" dirty="0" err="1" smtClean="0"/>
              <a:t>Cloud</a:t>
            </a:r>
            <a:r>
              <a:rPr lang="pt-BR" dirty="0" smtClean="0"/>
              <a:t> Microsoft </a:t>
            </a:r>
            <a:r>
              <a:rPr lang="pt-BR" dirty="0" err="1" smtClean="0"/>
              <a:t>Azure</a:t>
            </a:r>
            <a:r>
              <a:rPr lang="pt-BR" dirty="0" smtClean="0"/>
              <a:t>.</a:t>
            </a:r>
          </a:p>
          <a:p>
            <a:r>
              <a:rPr lang="pt-BR" dirty="0"/>
              <a:t>Servidor Web Front-</a:t>
            </a:r>
            <a:r>
              <a:rPr lang="pt-BR" dirty="0" err="1"/>
              <a:t>End</a:t>
            </a:r>
            <a:r>
              <a:rPr lang="pt-BR" dirty="0"/>
              <a:t> e Back-End</a:t>
            </a:r>
            <a:r>
              <a:rPr lang="pt-BR" dirty="0" smtClean="0"/>
              <a:t>.</a:t>
            </a:r>
          </a:p>
          <a:p>
            <a:r>
              <a:rPr lang="pt-BR" dirty="0"/>
              <a:t>Servidor de Banco de </a:t>
            </a:r>
            <a:r>
              <a:rPr lang="pt-BR" dirty="0" smtClean="0"/>
              <a:t>Dados.</a:t>
            </a:r>
            <a:r>
              <a:rPr lang="pt-BR" dirty="0"/>
              <a:t>	</a:t>
            </a:r>
          </a:p>
          <a:p>
            <a:r>
              <a:rPr lang="pt-BR" dirty="0" err="1" smtClean="0"/>
              <a:t>Balanceador</a:t>
            </a:r>
            <a:r>
              <a:rPr lang="pt-BR" dirty="0" smtClean="0"/>
              <a:t> de Carga.</a:t>
            </a:r>
          </a:p>
          <a:p>
            <a:r>
              <a:rPr lang="pt-BR" dirty="0" smtClean="0"/>
              <a:t>Interface de Monitoramento.</a:t>
            </a:r>
          </a:p>
          <a:p>
            <a:r>
              <a:rPr lang="pt-BR" dirty="0" smtClean="0"/>
              <a:t>Quantidade e Escalabilidade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/>
              <a:t>Integração</a:t>
            </a:r>
            <a:r>
              <a:rPr lang="en-US" dirty="0" smtClean="0"/>
              <a:t> </a:t>
            </a:r>
            <a:r>
              <a:rPr lang="en-US" dirty="0" err="1" smtClean="0"/>
              <a:t>Contínua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94" y="3358662"/>
            <a:ext cx="5963511" cy="308023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611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Personalizada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E5501B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1073</TotalTime>
  <Words>850</Words>
  <Application>Microsoft Office PowerPoint</Application>
  <PresentationFormat>Widescreen</PresentationFormat>
  <Paragraphs>171</Paragraphs>
  <Slides>34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Trebuchet MS</vt:lpstr>
      <vt:lpstr>Berlim</vt:lpstr>
      <vt:lpstr>Planejamento e Implantação da Plataforma para Mapeamento de Competências </vt:lpstr>
      <vt:lpstr>Apresentação</vt:lpstr>
      <vt:lpstr>Introdução</vt:lpstr>
      <vt:lpstr>Motivação</vt:lpstr>
      <vt:lpstr>Problema</vt:lpstr>
      <vt:lpstr>Objetivo</vt:lpstr>
      <vt:lpstr>Levantamento de Requisitos</vt:lpstr>
      <vt:lpstr>Requisitos </vt:lpstr>
      <vt:lpstr>Requisitos</vt:lpstr>
      <vt:lpstr>Arquitetura com Base no Requisito</vt:lpstr>
      <vt:lpstr>Desenvolvimento</vt:lpstr>
      <vt:lpstr>Tecnologias Utilizadas</vt:lpstr>
      <vt:lpstr>Arquitetura com Base na Solução</vt:lpstr>
      <vt:lpstr>Microsoft Cloud Azure e Docker </vt:lpstr>
      <vt:lpstr>Mapskills-Cadvisor</vt:lpstr>
      <vt:lpstr>Back-end e Front-end</vt:lpstr>
      <vt:lpstr>Mapskills-Haproxy</vt:lpstr>
      <vt:lpstr>Mapskills-Haproxy</vt:lpstr>
      <vt:lpstr>Docker-Compose</vt:lpstr>
      <vt:lpstr>Links</vt:lpstr>
      <vt:lpstr>Volumes</vt:lpstr>
      <vt:lpstr>Mapskills-Jenkins</vt:lpstr>
      <vt:lpstr>Mapskills-Jenkins</vt:lpstr>
      <vt:lpstr>Job - Build Mapskills-app e Mapkills-web</vt:lpstr>
      <vt:lpstr>Jobs - Copy Artifact Mapskills-app e      Copy Artifact Mapskills-front</vt:lpstr>
      <vt:lpstr>Job – Deploy Mapskills</vt:lpstr>
      <vt:lpstr>Resultados</vt:lpstr>
      <vt:lpstr>Escopo dos Resultados</vt:lpstr>
      <vt:lpstr>Experimento 1</vt:lpstr>
      <vt:lpstr>Experimento 2</vt:lpstr>
      <vt:lpstr>Considerações Finais</vt:lpstr>
      <vt:lpstr>Trabalhos Futuros</vt:lpstr>
      <vt:lpstr>Agradecimentos</vt:lpstr>
      <vt:lpstr>Planejamento e Implantação da Plataforma para Mapeamento de Competências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e Implatação da Plataforma para Mapeamento para Competências</dc:title>
  <dc:creator>Thiago Fortunato</dc:creator>
  <cp:lastModifiedBy>THIAGO LUIS SILVA FORTUNATO</cp:lastModifiedBy>
  <cp:revision>203</cp:revision>
  <dcterms:created xsi:type="dcterms:W3CDTF">2017-12-10T18:46:10Z</dcterms:created>
  <dcterms:modified xsi:type="dcterms:W3CDTF">2017-12-13T22:25:53Z</dcterms:modified>
</cp:coreProperties>
</file>