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  <p:sldId id="271" r:id="rId15"/>
  </p:sldIdLst>
  <p:sldSz cx="10287000" cy="6858000" type="35mm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C1BD"/>
    <a:srgbClr val="990000"/>
    <a:srgbClr val="3B8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3BF868-02C8-4D74-BEF5-13817179D532}" v="42" dt="2020-04-26T13:16:37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5"/>
    <p:restoredTop sz="93284"/>
  </p:normalViewPr>
  <p:slideViewPr>
    <p:cSldViewPr snapToGrid="0" snapToObjects="1">
      <p:cViewPr varScale="1">
        <p:scale>
          <a:sx n="77" d="100"/>
          <a:sy n="77" d="100"/>
        </p:scale>
        <p:origin x="3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9" d="100"/>
          <a:sy n="59" d="100"/>
        </p:scale>
        <p:origin x="19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BUGARIN" userId="81adc2a73f161959" providerId="LiveId" clId="{464DB160-7B84-BB4A-A882-AE453D1E285B}"/>
    <pc:docChg chg="modSld modMainMaster">
      <pc:chgData name="MAURICIO BUGARIN" userId="81adc2a73f161959" providerId="LiveId" clId="{464DB160-7B84-BB4A-A882-AE453D1E285B}" dt="2019-11-04T23:24:31.685" v="18" actId="20577"/>
      <pc:docMkLst>
        <pc:docMk/>
      </pc:docMkLst>
      <pc:sldChg chg="addSp delSp modSp">
        <pc:chgData name="MAURICIO BUGARIN" userId="81adc2a73f161959" providerId="LiveId" clId="{464DB160-7B84-BB4A-A882-AE453D1E285B}" dt="2019-11-04T23:23:59.766" v="2"/>
        <pc:sldMkLst>
          <pc:docMk/>
          <pc:sldMk cId="82857911" sldId="256"/>
        </pc:sldMkLst>
        <pc:spChg chg="add del mod">
          <ac:chgData name="MAURICIO BUGARIN" userId="81adc2a73f161959" providerId="LiveId" clId="{464DB160-7B84-BB4A-A882-AE453D1E285B}" dt="2019-11-04T23:23:59.766" v="2"/>
          <ac:spMkLst>
            <pc:docMk/>
            <pc:sldMk cId="82857911" sldId="256"/>
            <ac:spMk id="3" creationId="{79022B82-7B88-9B47-81A8-AF72305CF411}"/>
          </ac:spMkLst>
        </pc:spChg>
      </pc:sldChg>
      <pc:sldMasterChg chg="modSldLayout">
        <pc:chgData name="MAURICIO BUGARIN" userId="81adc2a73f161959" providerId="LiveId" clId="{464DB160-7B84-BB4A-A882-AE453D1E285B}" dt="2019-11-04T23:24:31.685" v="18" actId="20577"/>
        <pc:sldMasterMkLst>
          <pc:docMk/>
          <pc:sldMasterMk cId="3142148121" sldId="2147483660"/>
        </pc:sldMasterMkLst>
        <pc:sldLayoutChg chg="modSp">
          <pc:chgData name="MAURICIO BUGARIN" userId="81adc2a73f161959" providerId="LiveId" clId="{464DB160-7B84-BB4A-A882-AE453D1E285B}" dt="2019-11-04T23:24:31.685" v="18" actId="20577"/>
          <pc:sldLayoutMkLst>
            <pc:docMk/>
            <pc:sldMasterMk cId="3142148121" sldId="2147483660"/>
            <pc:sldLayoutMk cId="906735948" sldId="2147483661"/>
          </pc:sldLayoutMkLst>
          <pc:spChg chg="mod">
            <ac:chgData name="MAURICIO BUGARIN" userId="81adc2a73f161959" providerId="LiveId" clId="{464DB160-7B84-BB4A-A882-AE453D1E285B}" dt="2019-11-04T23:24:31.685" v="18" actId="20577"/>
            <ac:spMkLst>
              <pc:docMk/>
              <pc:sldMasterMk cId="3142148121" sldId="2147483660"/>
              <pc:sldLayoutMk cId="906735948" sldId="2147483661"/>
              <ac:spMk id="7" creationId="{A4740998-8EB0-464A-B001-BA94FD212DE6}"/>
            </ac:spMkLst>
          </pc:spChg>
        </pc:sldLayoutChg>
      </pc:sldMasterChg>
    </pc:docChg>
  </pc:docChgLst>
  <pc:docChgLst>
    <pc:chgData name="Thiago Mendes Rosa" userId="f6486954f74d8c30" providerId="LiveId" clId="{3560D07A-2BEB-4FBE-9AD9-939384ABA9F5}"/>
    <pc:docChg chg="undo custSel addSld delSld modSld">
      <pc:chgData name="Thiago Mendes Rosa" userId="f6486954f74d8c30" providerId="LiveId" clId="{3560D07A-2BEB-4FBE-9AD9-939384ABA9F5}" dt="2019-12-15T22:59:02.268" v="1996" actId="1037"/>
      <pc:docMkLst>
        <pc:docMk/>
      </pc:docMkLst>
      <pc:sldChg chg="modSp">
        <pc:chgData name="Thiago Mendes Rosa" userId="f6486954f74d8c30" providerId="LiveId" clId="{3560D07A-2BEB-4FBE-9AD9-939384ABA9F5}" dt="2019-12-14T12:34:09.058" v="1382" actId="403"/>
        <pc:sldMkLst>
          <pc:docMk/>
          <pc:sldMk cId="82857911" sldId="256"/>
        </pc:sldMkLst>
        <pc:spChg chg="mod">
          <ac:chgData name="Thiago Mendes Rosa" userId="f6486954f74d8c30" providerId="LiveId" clId="{3560D07A-2BEB-4FBE-9AD9-939384ABA9F5}" dt="2019-12-14T12:34:09.058" v="1382" actId="403"/>
          <ac:spMkLst>
            <pc:docMk/>
            <pc:sldMk cId="82857911" sldId="256"/>
            <ac:spMk id="2" creationId="{5A62784A-EBB3-2645-9D98-789B16977420}"/>
          </ac:spMkLst>
        </pc:spChg>
      </pc:sldChg>
      <pc:sldChg chg="modSp">
        <pc:chgData name="Thiago Mendes Rosa" userId="f6486954f74d8c30" providerId="LiveId" clId="{3560D07A-2BEB-4FBE-9AD9-939384ABA9F5}" dt="2019-12-14T12:35:21.778" v="1397" actId="313"/>
        <pc:sldMkLst>
          <pc:docMk/>
          <pc:sldMk cId="1754406083" sldId="257"/>
        </pc:sldMkLst>
        <pc:spChg chg="mod">
          <ac:chgData name="Thiago Mendes Rosa" userId="f6486954f74d8c30" providerId="LiveId" clId="{3560D07A-2BEB-4FBE-9AD9-939384ABA9F5}" dt="2019-12-14T12:35:21.778" v="1397" actId="313"/>
          <ac:spMkLst>
            <pc:docMk/>
            <pc:sldMk cId="1754406083" sldId="257"/>
            <ac:spMk id="8" creationId="{CCE77D2E-0B67-7944-A619-AC85DA804807}"/>
          </ac:spMkLst>
        </pc:spChg>
      </pc:sldChg>
      <pc:sldChg chg="modSp">
        <pc:chgData name="Thiago Mendes Rosa" userId="f6486954f74d8c30" providerId="LiveId" clId="{3560D07A-2BEB-4FBE-9AD9-939384ABA9F5}" dt="2019-12-15T22:59:02.268" v="1996" actId="1037"/>
        <pc:sldMkLst>
          <pc:docMk/>
          <pc:sldMk cId="2566471912" sldId="258"/>
        </pc:sldMkLst>
        <pc:spChg chg="mod">
          <ac:chgData name="Thiago Mendes Rosa" userId="f6486954f74d8c30" providerId="LiveId" clId="{3560D07A-2BEB-4FBE-9AD9-939384ABA9F5}" dt="2019-12-14T11:58:26.345" v="84" actId="790"/>
          <ac:spMkLst>
            <pc:docMk/>
            <pc:sldMk cId="2566471912" sldId="258"/>
            <ac:spMk id="8" creationId="{CCE77D2E-0B67-7944-A619-AC85DA804807}"/>
          </ac:spMkLst>
        </pc:spChg>
        <pc:spChg chg="mod">
          <ac:chgData name="Thiago Mendes Rosa" userId="f6486954f74d8c30" providerId="LiveId" clId="{3560D07A-2BEB-4FBE-9AD9-939384ABA9F5}" dt="2019-12-15T22:59:02.268" v="1996" actId="1037"/>
          <ac:spMkLst>
            <pc:docMk/>
            <pc:sldMk cId="2566471912" sldId="258"/>
            <ac:spMk id="36" creationId="{B4A87A50-30E0-418A-81D4-55C68E45C8A8}"/>
          </ac:spMkLst>
        </pc:spChg>
        <pc:spChg chg="mod">
          <ac:chgData name="Thiago Mendes Rosa" userId="f6486954f74d8c30" providerId="LiveId" clId="{3560D07A-2BEB-4FBE-9AD9-939384ABA9F5}" dt="2019-12-14T12:35:45.434" v="1398" actId="790"/>
          <ac:spMkLst>
            <pc:docMk/>
            <pc:sldMk cId="2566471912" sldId="258"/>
            <ac:spMk id="60" creationId="{97F5F491-9CBC-4D08-97AA-41EC9358AF89}"/>
          </ac:spMkLst>
        </pc:spChg>
      </pc:sldChg>
      <pc:sldChg chg="delSp modSp">
        <pc:chgData name="Thiago Mendes Rosa" userId="f6486954f74d8c30" providerId="LiveId" clId="{3560D07A-2BEB-4FBE-9AD9-939384ABA9F5}" dt="2019-12-14T13:05:12.787" v="1970" actId="478"/>
        <pc:sldMkLst>
          <pc:docMk/>
          <pc:sldMk cId="345961023" sldId="259"/>
        </pc:sldMkLst>
        <pc:spChg chg="del mod">
          <ac:chgData name="Thiago Mendes Rosa" userId="f6486954f74d8c30" providerId="LiveId" clId="{3560D07A-2BEB-4FBE-9AD9-939384ABA9F5}" dt="2019-12-14T13:05:12.787" v="1970" actId="478"/>
          <ac:spMkLst>
            <pc:docMk/>
            <pc:sldMk cId="345961023" sldId="259"/>
            <ac:spMk id="6" creationId="{C7CE812B-3D06-AC48-894A-CEE98F96D6A9}"/>
          </ac:spMkLst>
        </pc:spChg>
        <pc:spChg chg="mod">
          <ac:chgData name="Thiago Mendes Rosa" userId="f6486954f74d8c30" providerId="LiveId" clId="{3560D07A-2BEB-4FBE-9AD9-939384ABA9F5}" dt="2019-12-14T13:03:23.042" v="1955" actId="1076"/>
          <ac:spMkLst>
            <pc:docMk/>
            <pc:sldMk cId="345961023" sldId="259"/>
            <ac:spMk id="32" creationId="{A015E710-6708-4427-A3E6-5F6CC7A35377}"/>
          </ac:spMkLst>
        </pc:spChg>
        <pc:picChg chg="mod">
          <ac:chgData name="Thiago Mendes Rosa" userId="f6486954f74d8c30" providerId="LiveId" clId="{3560D07A-2BEB-4FBE-9AD9-939384ABA9F5}" dt="2019-12-14T13:04:35.517" v="1963" actId="1076"/>
          <ac:picMkLst>
            <pc:docMk/>
            <pc:sldMk cId="345961023" sldId="259"/>
            <ac:picMk id="20" creationId="{80FB11B5-5EEF-4376-A690-051D148C4E7E}"/>
          </ac:picMkLst>
        </pc:picChg>
        <pc:picChg chg="mod">
          <ac:chgData name="Thiago Mendes Rosa" userId="f6486954f74d8c30" providerId="LiveId" clId="{3560D07A-2BEB-4FBE-9AD9-939384ABA9F5}" dt="2019-12-14T13:04:02.991" v="1958" actId="1076"/>
          <ac:picMkLst>
            <pc:docMk/>
            <pc:sldMk cId="345961023" sldId="259"/>
            <ac:picMk id="21" creationId="{B9C405AE-FF5E-4E36-9A0B-2E05161DC677}"/>
          </ac:picMkLst>
        </pc:picChg>
        <pc:picChg chg="mod">
          <ac:chgData name="Thiago Mendes Rosa" userId="f6486954f74d8c30" providerId="LiveId" clId="{3560D07A-2BEB-4FBE-9AD9-939384ABA9F5}" dt="2019-12-14T13:04:42.387" v="1964" actId="1076"/>
          <ac:picMkLst>
            <pc:docMk/>
            <pc:sldMk cId="345961023" sldId="259"/>
            <ac:picMk id="31" creationId="{52483940-F03A-436D-B09A-020853A6EC6C}"/>
          </ac:picMkLst>
        </pc:picChg>
        <pc:picChg chg="mod">
          <ac:chgData name="Thiago Mendes Rosa" userId="f6486954f74d8c30" providerId="LiveId" clId="{3560D07A-2BEB-4FBE-9AD9-939384ABA9F5}" dt="2019-12-14T13:04:13.631" v="1960" actId="1076"/>
          <ac:picMkLst>
            <pc:docMk/>
            <pc:sldMk cId="345961023" sldId="259"/>
            <ac:picMk id="34" creationId="{7DA06D92-E505-4B3F-8B53-31F57D64051C}"/>
          </ac:picMkLst>
        </pc:picChg>
        <pc:picChg chg="mod">
          <ac:chgData name="Thiago Mendes Rosa" userId="f6486954f74d8c30" providerId="LiveId" clId="{3560D07A-2BEB-4FBE-9AD9-939384ABA9F5}" dt="2019-12-14T13:04:07.803" v="1959" actId="1076"/>
          <ac:picMkLst>
            <pc:docMk/>
            <pc:sldMk cId="345961023" sldId="259"/>
            <ac:picMk id="35" creationId="{796166D5-F031-4B7C-92DE-F313E812A7DA}"/>
          </ac:picMkLst>
        </pc:picChg>
        <pc:picChg chg="mod">
          <ac:chgData name="Thiago Mendes Rosa" userId="f6486954f74d8c30" providerId="LiveId" clId="{3560D07A-2BEB-4FBE-9AD9-939384ABA9F5}" dt="2019-12-14T13:04:47.340" v="1965" actId="1076"/>
          <ac:picMkLst>
            <pc:docMk/>
            <pc:sldMk cId="345961023" sldId="259"/>
            <ac:picMk id="36" creationId="{8F4F47D8-47AE-4D4B-95B7-31164E215B22}"/>
          </ac:picMkLst>
        </pc:picChg>
        <pc:picChg chg="mod">
          <ac:chgData name="Thiago Mendes Rosa" userId="f6486954f74d8c30" providerId="LiveId" clId="{3560D07A-2BEB-4FBE-9AD9-939384ABA9F5}" dt="2019-12-14T13:04:30.085" v="1962" actId="1076"/>
          <ac:picMkLst>
            <pc:docMk/>
            <pc:sldMk cId="345961023" sldId="259"/>
            <ac:picMk id="39" creationId="{2319F85A-4F30-4DA7-A762-4B42579C0467}"/>
          </ac:picMkLst>
        </pc:picChg>
        <pc:picChg chg="mod">
          <ac:chgData name="Thiago Mendes Rosa" userId="f6486954f74d8c30" providerId="LiveId" clId="{3560D07A-2BEB-4FBE-9AD9-939384ABA9F5}" dt="2019-12-14T13:03:57.779" v="1957" actId="1076"/>
          <ac:picMkLst>
            <pc:docMk/>
            <pc:sldMk cId="345961023" sldId="259"/>
            <ac:picMk id="40" creationId="{0C5173D5-A26C-4DD2-9683-36185FDDE8A6}"/>
          </ac:picMkLst>
        </pc:picChg>
        <pc:picChg chg="mod">
          <ac:chgData name="Thiago Mendes Rosa" userId="f6486954f74d8c30" providerId="LiveId" clId="{3560D07A-2BEB-4FBE-9AD9-939384ABA9F5}" dt="2019-12-14T13:03:50.184" v="1956" actId="1076"/>
          <ac:picMkLst>
            <pc:docMk/>
            <pc:sldMk cId="345961023" sldId="259"/>
            <ac:picMk id="44" creationId="{CCC28DE0-3948-4F15-878B-9577164F3942}"/>
          </ac:picMkLst>
        </pc:picChg>
        <pc:picChg chg="mod">
          <ac:chgData name="Thiago Mendes Rosa" userId="f6486954f74d8c30" providerId="LiveId" clId="{3560D07A-2BEB-4FBE-9AD9-939384ABA9F5}" dt="2019-12-14T13:04:25.754" v="1961" actId="1076"/>
          <ac:picMkLst>
            <pc:docMk/>
            <pc:sldMk cId="345961023" sldId="259"/>
            <ac:picMk id="46" creationId="{00000000-0000-0000-0000-000000000000}"/>
          </ac:picMkLst>
        </pc:picChg>
        <pc:picChg chg="mod">
          <ac:chgData name="Thiago Mendes Rosa" userId="f6486954f74d8c30" providerId="LiveId" clId="{3560D07A-2BEB-4FBE-9AD9-939384ABA9F5}" dt="2019-12-14T13:04:52.251" v="1966" actId="1076"/>
          <ac:picMkLst>
            <pc:docMk/>
            <pc:sldMk cId="345961023" sldId="259"/>
            <ac:picMk id="47" creationId="{00000000-0000-0000-0000-000000000000}"/>
          </ac:picMkLst>
        </pc:picChg>
      </pc:sldChg>
      <pc:sldChg chg="modAnim">
        <pc:chgData name="Thiago Mendes Rosa" userId="f6486954f74d8c30" providerId="LiveId" clId="{3560D07A-2BEB-4FBE-9AD9-939384ABA9F5}" dt="2019-12-14T12:45:36.946" v="1636"/>
        <pc:sldMkLst>
          <pc:docMk/>
          <pc:sldMk cId="350953662" sldId="260"/>
        </pc:sldMkLst>
      </pc:sldChg>
      <pc:sldChg chg="addSp delSp modSp">
        <pc:chgData name="Thiago Mendes Rosa" userId="f6486954f74d8c30" providerId="LiveId" clId="{3560D07A-2BEB-4FBE-9AD9-939384ABA9F5}" dt="2019-12-14T12:37:18.507" v="1402"/>
        <pc:sldMkLst>
          <pc:docMk/>
          <pc:sldMk cId="3797431628" sldId="261"/>
        </pc:sldMkLst>
        <pc:spChg chg="add del mod">
          <ac:chgData name="Thiago Mendes Rosa" userId="f6486954f74d8c30" providerId="LiveId" clId="{3560D07A-2BEB-4FBE-9AD9-939384ABA9F5}" dt="2019-12-14T12:37:18.507" v="1402"/>
          <ac:spMkLst>
            <pc:docMk/>
            <pc:sldMk cId="3797431628" sldId="261"/>
            <ac:spMk id="8" creationId="{42279404-1771-4076-8897-5E9A1A9C7E2F}"/>
          </ac:spMkLst>
        </pc:spChg>
      </pc:sldChg>
      <pc:sldChg chg="addSp modSp">
        <pc:chgData name="Thiago Mendes Rosa" userId="f6486954f74d8c30" providerId="LiveId" clId="{3560D07A-2BEB-4FBE-9AD9-939384ABA9F5}" dt="2019-12-14T12:39:17.050" v="1527" actId="1076"/>
        <pc:sldMkLst>
          <pc:docMk/>
          <pc:sldMk cId="2259503703" sldId="262"/>
        </pc:sldMkLst>
        <pc:spChg chg="add mod">
          <ac:chgData name="Thiago Mendes Rosa" userId="f6486954f74d8c30" providerId="LiveId" clId="{3560D07A-2BEB-4FBE-9AD9-939384ABA9F5}" dt="2019-12-14T12:39:17.050" v="1527" actId="1076"/>
          <ac:spMkLst>
            <pc:docMk/>
            <pc:sldMk cId="2259503703" sldId="262"/>
            <ac:spMk id="5" creationId="{78988BE1-4EAA-4F26-AA1D-0E4C99A771CD}"/>
          </ac:spMkLst>
        </pc:spChg>
        <pc:picChg chg="mod">
          <ac:chgData name="Thiago Mendes Rosa" userId="f6486954f74d8c30" providerId="LiveId" clId="{3560D07A-2BEB-4FBE-9AD9-939384ABA9F5}" dt="2019-12-14T12:39:10.584" v="1526" actId="12788"/>
          <ac:picMkLst>
            <pc:docMk/>
            <pc:sldMk cId="2259503703" sldId="262"/>
            <ac:picMk id="2" creationId="{00000000-0000-0000-0000-000000000000}"/>
          </ac:picMkLst>
        </pc:picChg>
      </pc:sldChg>
      <pc:sldChg chg="addSp modSp modAnim">
        <pc:chgData name="Thiago Mendes Rosa" userId="f6486954f74d8c30" providerId="LiveId" clId="{3560D07A-2BEB-4FBE-9AD9-939384ABA9F5}" dt="2019-12-14T13:14:58.670" v="1973"/>
        <pc:sldMkLst>
          <pc:docMk/>
          <pc:sldMk cId="3085729170" sldId="263"/>
        </pc:sldMkLst>
        <pc:spChg chg="mod">
          <ac:chgData name="Thiago Mendes Rosa" userId="f6486954f74d8c30" providerId="LiveId" clId="{3560D07A-2BEB-4FBE-9AD9-939384ABA9F5}" dt="2019-12-14T12:40:10.671" v="1551" actId="14100"/>
          <ac:spMkLst>
            <pc:docMk/>
            <pc:sldMk cId="3085729170" sldId="263"/>
            <ac:spMk id="7" creationId="{00000000-0000-0000-0000-000000000000}"/>
          </ac:spMkLst>
        </pc:spChg>
        <pc:spChg chg="mod">
          <ac:chgData name="Thiago Mendes Rosa" userId="f6486954f74d8c30" providerId="LiveId" clId="{3560D07A-2BEB-4FBE-9AD9-939384ABA9F5}" dt="2019-12-14T12:41:35.494" v="1560" actId="14100"/>
          <ac:spMkLst>
            <pc:docMk/>
            <pc:sldMk cId="3085729170" sldId="263"/>
            <ac:spMk id="8" creationId="{00000000-0000-0000-0000-000000000000}"/>
          </ac:spMkLst>
        </pc:spChg>
        <pc:spChg chg="mod">
          <ac:chgData name="Thiago Mendes Rosa" userId="f6486954f74d8c30" providerId="LiveId" clId="{3560D07A-2BEB-4FBE-9AD9-939384ABA9F5}" dt="2019-12-14T12:39:39.122" v="1548" actId="14100"/>
          <ac:spMkLst>
            <pc:docMk/>
            <pc:sldMk cId="3085729170" sldId="263"/>
            <ac:spMk id="9" creationId="{00000000-0000-0000-0000-000000000000}"/>
          </ac:spMkLst>
        </pc:spChg>
        <pc:spChg chg="mod">
          <ac:chgData name="Thiago Mendes Rosa" userId="f6486954f74d8c30" providerId="LiveId" clId="{3560D07A-2BEB-4FBE-9AD9-939384ABA9F5}" dt="2019-12-14T12:40:29.301" v="1553" actId="1076"/>
          <ac:spMkLst>
            <pc:docMk/>
            <pc:sldMk cId="3085729170" sldId="263"/>
            <ac:spMk id="10" creationId="{00000000-0000-0000-0000-000000000000}"/>
          </ac:spMkLst>
        </pc:spChg>
        <pc:spChg chg="add mod">
          <ac:chgData name="Thiago Mendes Rosa" userId="f6486954f74d8c30" providerId="LiveId" clId="{3560D07A-2BEB-4FBE-9AD9-939384ABA9F5}" dt="2019-12-14T12:42:52.191" v="1571" actId="14100"/>
          <ac:spMkLst>
            <pc:docMk/>
            <pc:sldMk cId="3085729170" sldId="263"/>
            <ac:spMk id="11" creationId="{ADCDEBF3-B52D-4685-B6F9-4B3925F73745}"/>
          </ac:spMkLst>
        </pc:spChg>
        <pc:spChg chg="add mod">
          <ac:chgData name="Thiago Mendes Rosa" userId="f6486954f74d8c30" providerId="LiveId" clId="{3560D07A-2BEB-4FBE-9AD9-939384ABA9F5}" dt="2019-12-14T12:44:39.004" v="1624" actId="14100"/>
          <ac:spMkLst>
            <pc:docMk/>
            <pc:sldMk cId="3085729170" sldId="263"/>
            <ac:spMk id="12" creationId="{151BE957-0604-41ED-BD26-C494C00D6E28}"/>
          </ac:spMkLst>
        </pc:spChg>
        <pc:picChg chg="mod">
          <ac:chgData name="Thiago Mendes Rosa" userId="f6486954f74d8c30" providerId="LiveId" clId="{3560D07A-2BEB-4FBE-9AD9-939384ABA9F5}" dt="2019-12-14T12:42:25.395" v="1565" actId="1076"/>
          <ac:picMkLst>
            <pc:docMk/>
            <pc:sldMk cId="3085729170" sldId="263"/>
            <ac:picMk id="3" creationId="{00000000-0000-0000-0000-000000000000}"/>
          </ac:picMkLst>
        </pc:picChg>
        <pc:picChg chg="mod">
          <ac:chgData name="Thiago Mendes Rosa" userId="f6486954f74d8c30" providerId="LiveId" clId="{3560D07A-2BEB-4FBE-9AD9-939384ABA9F5}" dt="2019-12-14T12:41:16.972" v="1557" actId="1076"/>
          <ac:picMkLst>
            <pc:docMk/>
            <pc:sldMk cId="3085729170" sldId="263"/>
            <ac:picMk id="4" creationId="{1372CBEB-035E-C64F-BC47-0B3F08844ABE}"/>
          </ac:picMkLst>
        </pc:picChg>
      </pc:sldChg>
      <pc:sldChg chg="addSp delSp modSp modAnim">
        <pc:chgData name="Thiago Mendes Rosa" userId="f6486954f74d8c30" providerId="LiveId" clId="{3560D07A-2BEB-4FBE-9AD9-939384ABA9F5}" dt="2019-12-14T12:47:06.741" v="1663" actId="1076"/>
        <pc:sldMkLst>
          <pc:docMk/>
          <pc:sldMk cId="1491851068" sldId="264"/>
        </pc:sldMkLst>
        <pc:spChg chg="add mod">
          <ac:chgData name="Thiago Mendes Rosa" userId="f6486954f74d8c30" providerId="LiveId" clId="{3560D07A-2BEB-4FBE-9AD9-939384ABA9F5}" dt="2019-12-14T12:06:07.002" v="208" actId="1037"/>
          <ac:spMkLst>
            <pc:docMk/>
            <pc:sldMk cId="1491851068" sldId="264"/>
            <ac:spMk id="7" creationId="{6B2BC1DE-66A8-4831-9582-97F0F1A4DD9C}"/>
          </ac:spMkLst>
        </pc:spChg>
        <pc:spChg chg="add mod">
          <ac:chgData name="Thiago Mendes Rosa" userId="f6486954f74d8c30" providerId="LiveId" clId="{3560D07A-2BEB-4FBE-9AD9-939384ABA9F5}" dt="2019-12-14T12:06:07.002" v="208" actId="1037"/>
          <ac:spMkLst>
            <pc:docMk/>
            <pc:sldMk cId="1491851068" sldId="264"/>
            <ac:spMk id="8" creationId="{F26AE028-65CE-44E7-A101-C064ADF598DF}"/>
          </ac:spMkLst>
        </pc:spChg>
        <pc:spChg chg="add mod">
          <ac:chgData name="Thiago Mendes Rosa" userId="f6486954f74d8c30" providerId="LiveId" clId="{3560D07A-2BEB-4FBE-9AD9-939384ABA9F5}" dt="2019-12-14T12:47:06.741" v="1663" actId="1076"/>
          <ac:spMkLst>
            <pc:docMk/>
            <pc:sldMk cId="1491851068" sldId="264"/>
            <ac:spMk id="9" creationId="{629214C9-97A7-4A6D-8A6E-359CC97D85EC}"/>
          </ac:spMkLst>
        </pc:spChg>
        <pc:picChg chg="add del mod">
          <ac:chgData name="Thiago Mendes Rosa" userId="f6486954f74d8c30" providerId="LiveId" clId="{3560D07A-2BEB-4FBE-9AD9-939384ABA9F5}" dt="2019-12-14T12:02:48.782" v="87" actId="478"/>
          <ac:picMkLst>
            <pc:docMk/>
            <pc:sldMk cId="1491851068" sldId="264"/>
            <ac:picMk id="2" creationId="{5FAACB89-7099-4E91-9C70-99F2BC5E6160}"/>
          </ac:picMkLst>
        </pc:picChg>
        <pc:picChg chg="add mod">
          <ac:chgData name="Thiago Mendes Rosa" userId="f6486954f74d8c30" providerId="LiveId" clId="{3560D07A-2BEB-4FBE-9AD9-939384ABA9F5}" dt="2019-12-14T12:06:07.002" v="208" actId="1037"/>
          <ac:picMkLst>
            <pc:docMk/>
            <pc:sldMk cId="1491851068" sldId="264"/>
            <ac:picMk id="3" creationId="{E622CEA0-04AA-45CE-9A8C-643627172D99}"/>
          </ac:picMkLst>
        </pc:picChg>
        <pc:picChg chg="mod">
          <ac:chgData name="Thiago Mendes Rosa" userId="f6486954f74d8c30" providerId="LiveId" clId="{3560D07A-2BEB-4FBE-9AD9-939384ABA9F5}" dt="2019-12-14T12:46:26.021" v="1646" actId="1076"/>
          <ac:picMkLst>
            <pc:docMk/>
            <pc:sldMk cId="1491851068" sldId="264"/>
            <ac:picMk id="4" creationId="{1372CBEB-035E-C64F-BC47-0B3F08844ABE}"/>
          </ac:picMkLst>
        </pc:picChg>
      </pc:sldChg>
      <pc:sldChg chg="addSp delSp modSp add modAnim">
        <pc:chgData name="Thiago Mendes Rosa" userId="f6486954f74d8c30" providerId="LiveId" clId="{3560D07A-2BEB-4FBE-9AD9-939384ABA9F5}" dt="2019-12-14T12:47:33.732" v="1686"/>
        <pc:sldMkLst>
          <pc:docMk/>
          <pc:sldMk cId="851008571" sldId="265"/>
        </pc:sldMkLst>
        <pc:spChg chg="mod ord">
          <ac:chgData name="Thiago Mendes Rosa" userId="f6486954f74d8c30" providerId="LiveId" clId="{3560D07A-2BEB-4FBE-9AD9-939384ABA9F5}" dt="2019-12-14T12:07:05.547" v="372" actId="14100"/>
          <ac:spMkLst>
            <pc:docMk/>
            <pc:sldMk cId="851008571" sldId="265"/>
            <ac:spMk id="7" creationId="{6B2BC1DE-66A8-4831-9582-97F0F1A4DD9C}"/>
          </ac:spMkLst>
        </pc:spChg>
        <pc:spChg chg="del mod ord">
          <ac:chgData name="Thiago Mendes Rosa" userId="f6486954f74d8c30" providerId="LiveId" clId="{3560D07A-2BEB-4FBE-9AD9-939384ABA9F5}" dt="2019-12-14T12:07:38.731" v="374" actId="478"/>
          <ac:spMkLst>
            <pc:docMk/>
            <pc:sldMk cId="851008571" sldId="265"/>
            <ac:spMk id="8" creationId="{F26AE028-65CE-44E7-A101-C064ADF598DF}"/>
          </ac:spMkLst>
        </pc:spChg>
        <pc:spChg chg="add mod">
          <ac:chgData name="Thiago Mendes Rosa" userId="f6486954f74d8c30" providerId="LiveId" clId="{3560D07A-2BEB-4FBE-9AD9-939384ABA9F5}" dt="2019-12-14T12:47:26.361" v="1684" actId="20577"/>
          <ac:spMkLst>
            <pc:docMk/>
            <pc:sldMk cId="851008571" sldId="265"/>
            <ac:spMk id="9" creationId="{13F4D36A-996C-4277-B21C-B3D8A79F12CD}"/>
          </ac:spMkLst>
        </pc:spChg>
        <pc:picChg chg="add mod">
          <ac:chgData name="Thiago Mendes Rosa" userId="f6486954f74d8c30" providerId="LiveId" clId="{3560D07A-2BEB-4FBE-9AD9-939384ABA9F5}" dt="2019-12-14T12:06:15.816" v="231" actId="1037"/>
          <ac:picMkLst>
            <pc:docMk/>
            <pc:sldMk cId="851008571" sldId="265"/>
            <ac:picMk id="2" creationId="{6FAAE411-F7AB-4750-98D8-76C92F3EFD71}"/>
          </ac:picMkLst>
        </pc:picChg>
        <pc:picChg chg="del">
          <ac:chgData name="Thiago Mendes Rosa" userId="f6486954f74d8c30" providerId="LiveId" clId="{3560D07A-2BEB-4FBE-9AD9-939384ABA9F5}" dt="2019-12-14T12:05:37.581" v="175" actId="478"/>
          <ac:picMkLst>
            <pc:docMk/>
            <pc:sldMk cId="851008571" sldId="265"/>
            <ac:picMk id="3" creationId="{E622CEA0-04AA-45CE-9A8C-643627172D99}"/>
          </ac:picMkLst>
        </pc:picChg>
      </pc:sldChg>
      <pc:sldChg chg="add del">
        <pc:chgData name="Thiago Mendes Rosa" userId="f6486954f74d8c30" providerId="LiveId" clId="{3560D07A-2BEB-4FBE-9AD9-939384ABA9F5}" dt="2019-12-14T12:47:50.920" v="1687" actId="2696"/>
        <pc:sldMkLst>
          <pc:docMk/>
          <pc:sldMk cId="246779955" sldId="266"/>
        </pc:sldMkLst>
      </pc:sldChg>
      <pc:sldChg chg="addSp delSp modSp add modAnim">
        <pc:chgData name="Thiago Mendes Rosa" userId="f6486954f74d8c30" providerId="LiveId" clId="{3560D07A-2BEB-4FBE-9AD9-939384ABA9F5}" dt="2019-12-14T12:48:31.671" v="1710"/>
        <pc:sldMkLst>
          <pc:docMk/>
          <pc:sldMk cId="91095459" sldId="267"/>
        </pc:sldMkLst>
        <pc:spChg chg="mod ord">
          <ac:chgData name="Thiago Mendes Rosa" userId="f6486954f74d8c30" providerId="LiveId" clId="{3560D07A-2BEB-4FBE-9AD9-939384ABA9F5}" dt="2019-12-14T12:13:28.407" v="400" actId="14100"/>
          <ac:spMkLst>
            <pc:docMk/>
            <pc:sldMk cId="91095459" sldId="267"/>
            <ac:spMk id="7" creationId="{6B2BC1DE-66A8-4831-9582-97F0F1A4DD9C}"/>
          </ac:spMkLst>
        </pc:spChg>
        <pc:spChg chg="add mod">
          <ac:chgData name="Thiago Mendes Rosa" userId="f6486954f74d8c30" providerId="LiveId" clId="{3560D07A-2BEB-4FBE-9AD9-939384ABA9F5}" dt="2019-12-14T12:48:16.533" v="1708" actId="20577"/>
          <ac:spMkLst>
            <pc:docMk/>
            <pc:sldMk cId="91095459" sldId="267"/>
            <ac:spMk id="8" creationId="{6B55F4B9-C891-4A3A-BB9A-F64A87E44606}"/>
          </ac:spMkLst>
        </pc:spChg>
        <pc:picChg chg="del">
          <ac:chgData name="Thiago Mendes Rosa" userId="f6486954f74d8c30" providerId="LiveId" clId="{3560D07A-2BEB-4FBE-9AD9-939384ABA9F5}" dt="2019-12-14T12:12:36.389" v="377" actId="478"/>
          <ac:picMkLst>
            <pc:docMk/>
            <pc:sldMk cId="91095459" sldId="267"/>
            <ac:picMk id="2" creationId="{6FAAE411-F7AB-4750-98D8-76C92F3EFD71}"/>
          </ac:picMkLst>
        </pc:picChg>
        <pc:picChg chg="add mod ord">
          <ac:chgData name="Thiago Mendes Rosa" userId="f6486954f74d8c30" providerId="LiveId" clId="{3560D07A-2BEB-4FBE-9AD9-939384ABA9F5}" dt="2019-12-14T12:13:02.695" v="396" actId="1037"/>
          <ac:picMkLst>
            <pc:docMk/>
            <pc:sldMk cId="91095459" sldId="267"/>
            <ac:picMk id="3" creationId="{3CB4ECE9-A6DD-4FF1-8C01-08EAC039B3E3}"/>
          </ac:picMkLst>
        </pc:picChg>
      </pc:sldChg>
      <pc:sldChg chg="add del">
        <pc:chgData name="Thiago Mendes Rosa" userId="f6486954f74d8c30" providerId="LiveId" clId="{3560D07A-2BEB-4FBE-9AD9-939384ABA9F5}" dt="2019-12-14T12:48:44.758" v="1711" actId="47"/>
        <pc:sldMkLst>
          <pc:docMk/>
          <pc:sldMk cId="3392740940" sldId="268"/>
        </pc:sldMkLst>
      </pc:sldChg>
      <pc:sldChg chg="addSp delSp modSp add">
        <pc:chgData name="Thiago Mendes Rosa" userId="f6486954f74d8c30" providerId="LiveId" clId="{3560D07A-2BEB-4FBE-9AD9-939384ABA9F5}" dt="2019-12-14T12:52:18.110" v="1865" actId="20577"/>
        <pc:sldMkLst>
          <pc:docMk/>
          <pc:sldMk cId="4276706928" sldId="269"/>
        </pc:sldMkLst>
        <pc:spChg chg="add del mod">
          <ac:chgData name="Thiago Mendes Rosa" userId="f6486954f74d8c30" providerId="LiveId" clId="{3560D07A-2BEB-4FBE-9AD9-939384ABA9F5}" dt="2019-12-14T12:18:11.064" v="407"/>
          <ac:spMkLst>
            <pc:docMk/>
            <pc:sldMk cId="4276706928" sldId="269"/>
            <ac:spMk id="2" creationId="{3890417B-5328-4F88-9358-1C1697FA6B66}"/>
          </ac:spMkLst>
        </pc:spChg>
        <pc:spChg chg="add mod">
          <ac:chgData name="Thiago Mendes Rosa" userId="f6486954f74d8c30" providerId="LiveId" clId="{3560D07A-2BEB-4FBE-9AD9-939384ABA9F5}" dt="2019-12-14T12:52:18.110" v="1865" actId="20577"/>
          <ac:spMkLst>
            <pc:docMk/>
            <pc:sldMk cId="4276706928" sldId="269"/>
            <ac:spMk id="5" creationId="{BC0F2996-5215-4832-97BE-EE5A7347C170}"/>
          </ac:spMkLst>
        </pc:spChg>
        <pc:spChg chg="del">
          <ac:chgData name="Thiago Mendes Rosa" userId="f6486954f74d8c30" providerId="LiveId" clId="{3560D07A-2BEB-4FBE-9AD9-939384ABA9F5}" dt="2019-12-14T12:17:45.903" v="404" actId="478"/>
          <ac:spMkLst>
            <pc:docMk/>
            <pc:sldMk cId="4276706928" sldId="269"/>
            <ac:spMk id="7" creationId="{6B2BC1DE-66A8-4831-9582-97F0F1A4DD9C}"/>
          </ac:spMkLst>
        </pc:spChg>
        <pc:spChg chg="add mod">
          <ac:chgData name="Thiago Mendes Rosa" userId="f6486954f74d8c30" providerId="LiveId" clId="{3560D07A-2BEB-4FBE-9AD9-939384ABA9F5}" dt="2019-12-14T12:19:02.679" v="438" actId="20577"/>
          <ac:spMkLst>
            <pc:docMk/>
            <pc:sldMk cId="4276706928" sldId="269"/>
            <ac:spMk id="8" creationId="{6DC51458-BC45-4F93-818F-933423745FC3}"/>
          </ac:spMkLst>
        </pc:spChg>
        <pc:picChg chg="del">
          <ac:chgData name="Thiago Mendes Rosa" userId="f6486954f74d8c30" providerId="LiveId" clId="{3560D07A-2BEB-4FBE-9AD9-939384ABA9F5}" dt="2019-12-14T12:17:42.669" v="403" actId="478"/>
          <ac:picMkLst>
            <pc:docMk/>
            <pc:sldMk cId="4276706928" sldId="269"/>
            <ac:picMk id="3" creationId="{3CB4ECE9-A6DD-4FF1-8C01-08EAC039B3E3}"/>
          </ac:picMkLst>
        </pc:picChg>
      </pc:sldChg>
      <pc:sldChg chg="modSp add">
        <pc:chgData name="Thiago Mendes Rosa" userId="f6486954f74d8c30" providerId="LiveId" clId="{3560D07A-2BEB-4FBE-9AD9-939384ABA9F5}" dt="2019-12-14T12:58:41.593" v="1948" actId="12"/>
        <pc:sldMkLst>
          <pc:docMk/>
          <pc:sldMk cId="4079684267" sldId="270"/>
        </pc:sldMkLst>
        <pc:spChg chg="mod">
          <ac:chgData name="Thiago Mendes Rosa" userId="f6486954f74d8c30" providerId="LiveId" clId="{3560D07A-2BEB-4FBE-9AD9-939384ABA9F5}" dt="2019-12-14T12:58:41.593" v="1948" actId="12"/>
          <ac:spMkLst>
            <pc:docMk/>
            <pc:sldMk cId="4079684267" sldId="270"/>
            <ac:spMk id="5" creationId="{BC0F2996-5215-4832-97BE-EE5A7347C170}"/>
          </ac:spMkLst>
        </pc:spChg>
        <pc:spChg chg="mod">
          <ac:chgData name="Thiago Mendes Rosa" userId="f6486954f74d8c30" providerId="LiveId" clId="{3560D07A-2BEB-4FBE-9AD9-939384ABA9F5}" dt="2019-12-14T12:57:10.307" v="1913" actId="1076"/>
          <ac:spMkLst>
            <pc:docMk/>
            <pc:sldMk cId="4079684267" sldId="270"/>
            <ac:spMk id="8" creationId="{6DC51458-BC45-4F93-818F-933423745FC3}"/>
          </ac:spMkLst>
        </pc:spChg>
      </pc:sldChg>
      <pc:sldChg chg="addSp delSp modSp add">
        <pc:chgData name="Thiago Mendes Rosa" userId="f6486954f74d8c30" providerId="LiveId" clId="{3560D07A-2BEB-4FBE-9AD9-939384ABA9F5}" dt="2019-12-14T12:59:44.090" v="1952" actId="1076"/>
        <pc:sldMkLst>
          <pc:docMk/>
          <pc:sldMk cId="3599238967" sldId="271"/>
        </pc:sldMkLst>
        <pc:spChg chg="del">
          <ac:chgData name="Thiago Mendes Rosa" userId="f6486954f74d8c30" providerId="LiveId" clId="{3560D07A-2BEB-4FBE-9AD9-939384ABA9F5}" dt="2019-12-14T12:58:58.700" v="1950" actId="478"/>
          <ac:spMkLst>
            <pc:docMk/>
            <pc:sldMk cId="3599238967" sldId="271"/>
            <ac:spMk id="5" creationId="{BC0F2996-5215-4832-97BE-EE5A7347C170}"/>
          </ac:spMkLst>
        </pc:spChg>
        <pc:picChg chg="add mod">
          <ac:chgData name="Thiago Mendes Rosa" userId="f6486954f74d8c30" providerId="LiveId" clId="{3560D07A-2BEB-4FBE-9AD9-939384ABA9F5}" dt="2019-12-14T12:59:44.090" v="1952" actId="1076"/>
          <ac:picMkLst>
            <pc:docMk/>
            <pc:sldMk cId="3599238967" sldId="271"/>
            <ac:picMk id="1026" creationId="{9F6AAD69-6ADD-43DF-B82D-9D23C0C4B264}"/>
          </ac:picMkLst>
        </pc:picChg>
      </pc:sldChg>
    </pc:docChg>
  </pc:docChgLst>
  <pc:docChgLst>
    <pc:chgData name="Thiago Mendes Rosa" userId="f6486954f74d8c30" providerId="LiveId" clId="{A4C93870-7AB5-40CB-96C3-C1B30A4E5046}"/>
    <pc:docChg chg="undo custSel mod addSld delSld modSld sldOrd">
      <pc:chgData name="Thiago Mendes Rosa" userId="f6486954f74d8c30" providerId="LiveId" clId="{A4C93870-7AB5-40CB-96C3-C1B30A4E5046}" dt="2019-12-11T01:04:22.730" v="1367" actId="408"/>
      <pc:docMkLst>
        <pc:docMk/>
      </pc:docMkLst>
      <pc:sldChg chg="modSp">
        <pc:chgData name="Thiago Mendes Rosa" userId="f6486954f74d8c30" providerId="LiveId" clId="{A4C93870-7AB5-40CB-96C3-C1B30A4E5046}" dt="2019-12-10T23:56:14.536" v="130" actId="20577"/>
        <pc:sldMkLst>
          <pc:docMk/>
          <pc:sldMk cId="82857911" sldId="256"/>
        </pc:sldMkLst>
        <pc:spChg chg="mod">
          <ac:chgData name="Thiago Mendes Rosa" userId="f6486954f74d8c30" providerId="LiveId" clId="{A4C93870-7AB5-40CB-96C3-C1B30A4E5046}" dt="2019-12-10T23:56:14.536" v="130" actId="20577"/>
          <ac:spMkLst>
            <pc:docMk/>
            <pc:sldMk cId="82857911" sldId="256"/>
            <ac:spMk id="2" creationId="{5A62784A-EBB3-2645-9D98-789B16977420}"/>
          </ac:spMkLst>
        </pc:spChg>
      </pc:sldChg>
      <pc:sldChg chg="modSp">
        <pc:chgData name="Thiago Mendes Rosa" userId="f6486954f74d8c30" providerId="LiveId" clId="{A4C93870-7AB5-40CB-96C3-C1B30A4E5046}" dt="2019-12-11T00:03:11.210" v="559" actId="20577"/>
        <pc:sldMkLst>
          <pc:docMk/>
          <pc:sldMk cId="1754406083" sldId="257"/>
        </pc:sldMkLst>
        <pc:spChg chg="mod">
          <ac:chgData name="Thiago Mendes Rosa" userId="f6486954f74d8c30" providerId="LiveId" clId="{A4C93870-7AB5-40CB-96C3-C1B30A4E5046}" dt="2019-12-11T00:03:11.210" v="559" actId="20577"/>
          <ac:spMkLst>
            <pc:docMk/>
            <pc:sldMk cId="1754406083" sldId="257"/>
            <ac:spMk id="8" creationId="{CCE77D2E-0B67-7944-A619-AC85DA804807}"/>
          </ac:spMkLst>
        </pc:spChg>
      </pc:sldChg>
      <pc:sldChg chg="add del ord setBg">
        <pc:chgData name="Thiago Mendes Rosa" userId="f6486954f74d8c30" providerId="LiveId" clId="{A4C93870-7AB5-40CB-96C3-C1B30A4E5046}" dt="2019-12-10T23:57:07.457" v="158" actId="47"/>
        <pc:sldMkLst>
          <pc:docMk/>
          <pc:sldMk cId="172586122" sldId="258"/>
        </pc:sldMkLst>
      </pc:sldChg>
      <pc:sldChg chg="addSp delSp modSp add mod setBg">
        <pc:chgData name="Thiago Mendes Rosa" userId="f6486954f74d8c30" providerId="LiveId" clId="{A4C93870-7AB5-40CB-96C3-C1B30A4E5046}" dt="2019-12-11T00:28:20.724" v="878" actId="113"/>
        <pc:sldMkLst>
          <pc:docMk/>
          <pc:sldMk cId="2566471912" sldId="258"/>
        </pc:sldMkLst>
        <pc:spChg chg="add del mod">
          <ac:chgData name="Thiago Mendes Rosa" userId="f6486954f74d8c30" providerId="LiveId" clId="{A4C93870-7AB5-40CB-96C3-C1B30A4E5046}" dt="2019-12-11T00:04:01.201" v="570" actId="478"/>
          <ac:spMkLst>
            <pc:docMk/>
            <pc:sldMk cId="2566471912" sldId="258"/>
            <ac:spMk id="2" creationId="{2FDC9031-71F9-45CA-BD06-279B6423940F}"/>
          </ac:spMkLst>
        </pc:spChg>
        <pc:spChg chg="add del mod">
          <ac:chgData name="Thiago Mendes Rosa" userId="f6486954f74d8c30" providerId="LiveId" clId="{A4C93870-7AB5-40CB-96C3-C1B30A4E5046}" dt="2019-12-11T00:08:05.132" v="612"/>
          <ac:spMkLst>
            <pc:docMk/>
            <pc:sldMk cId="2566471912" sldId="258"/>
            <ac:spMk id="3" creationId="{4D4160FF-EB62-4F39-9893-89F66CB63164}"/>
          </ac:spMkLst>
        </pc:spChg>
        <pc:spChg chg="del mod">
          <ac:chgData name="Thiago Mendes Rosa" userId="f6486954f74d8c30" providerId="LiveId" clId="{A4C93870-7AB5-40CB-96C3-C1B30A4E5046}" dt="2019-12-11T00:12:15.038" v="673" actId="478"/>
          <ac:spMkLst>
            <pc:docMk/>
            <pc:sldMk cId="2566471912" sldId="258"/>
            <ac:spMk id="5" creationId="{3B2958ED-CD6E-3541-9FE8-33296CE8D829}"/>
          </ac:spMkLst>
        </pc:spChg>
        <pc:spChg chg="del">
          <ac:chgData name="Thiago Mendes Rosa" userId="f6486954f74d8c30" providerId="LiveId" clId="{A4C93870-7AB5-40CB-96C3-C1B30A4E5046}" dt="2019-12-11T00:16:15.615" v="715" actId="478"/>
          <ac:spMkLst>
            <pc:docMk/>
            <pc:sldMk cId="2566471912" sldId="258"/>
            <ac:spMk id="6" creationId="{C7CE812B-3D06-AC48-894A-CEE98F96D6A9}"/>
          </ac:spMkLst>
        </pc:spChg>
        <pc:spChg chg="mod ord">
          <ac:chgData name="Thiago Mendes Rosa" userId="f6486954f74d8c30" providerId="LiveId" clId="{A4C93870-7AB5-40CB-96C3-C1B30A4E5046}" dt="2019-12-11T00:28:20.724" v="878" actId="113"/>
          <ac:spMkLst>
            <pc:docMk/>
            <pc:sldMk cId="2566471912" sldId="258"/>
            <ac:spMk id="8" creationId="{CCE77D2E-0B67-7944-A619-AC85DA804807}"/>
          </ac:spMkLst>
        </pc:spChg>
        <pc:spChg chg="add mod ord">
          <ac:chgData name="Thiago Mendes Rosa" userId="f6486954f74d8c30" providerId="LiveId" clId="{A4C93870-7AB5-40CB-96C3-C1B30A4E5046}" dt="2019-12-11T00:16:47.334" v="719" actId="164"/>
          <ac:spMkLst>
            <pc:docMk/>
            <pc:sldMk cId="2566471912" sldId="258"/>
            <ac:spMk id="13" creationId="{49963069-4477-44B2-B7FB-37A48678E31A}"/>
          </ac:spMkLst>
        </pc:spChg>
        <pc:spChg chg="add mod">
          <ac:chgData name="Thiago Mendes Rosa" userId="f6486954f74d8c30" providerId="LiveId" clId="{A4C93870-7AB5-40CB-96C3-C1B30A4E5046}" dt="2019-12-11T00:16:47.334" v="719" actId="164"/>
          <ac:spMkLst>
            <pc:docMk/>
            <pc:sldMk cId="2566471912" sldId="258"/>
            <ac:spMk id="14" creationId="{8C69AA56-768C-432A-9DFA-46BBF070365D}"/>
          </ac:spMkLst>
        </pc:spChg>
        <pc:spChg chg="add del">
          <ac:chgData name="Thiago Mendes Rosa" userId="f6486954f74d8c30" providerId="LiveId" clId="{A4C93870-7AB5-40CB-96C3-C1B30A4E5046}" dt="2019-12-11T00:19:05.890" v="751"/>
          <ac:spMkLst>
            <pc:docMk/>
            <pc:sldMk cId="2566471912" sldId="258"/>
            <ac:spMk id="18" creationId="{BFCAE5CD-B2D8-4A9F-BDE8-BA369A79522B}"/>
          </ac:spMkLst>
        </pc:spChg>
        <pc:spChg chg="add del">
          <ac:chgData name="Thiago Mendes Rosa" userId="f6486954f74d8c30" providerId="LiveId" clId="{A4C93870-7AB5-40CB-96C3-C1B30A4E5046}" dt="2019-12-11T00:19:21.631" v="753"/>
          <ac:spMkLst>
            <pc:docMk/>
            <pc:sldMk cId="2566471912" sldId="258"/>
            <ac:spMk id="19" creationId="{0641EDE9-5840-46FF-8354-424B20CB04EB}"/>
          </ac:spMkLst>
        </pc:spChg>
        <pc:spChg chg="add mod">
          <ac:chgData name="Thiago Mendes Rosa" userId="f6486954f74d8c30" providerId="LiveId" clId="{A4C93870-7AB5-40CB-96C3-C1B30A4E5046}" dt="2019-12-11T00:16:34.799" v="718" actId="571"/>
          <ac:spMkLst>
            <pc:docMk/>
            <pc:sldMk cId="2566471912" sldId="258"/>
            <ac:spMk id="24" creationId="{5799DD63-953D-4699-AD50-83BFA92655D0}"/>
          </ac:spMkLst>
        </pc:spChg>
        <pc:spChg chg="add mod">
          <ac:chgData name="Thiago Mendes Rosa" userId="f6486954f74d8c30" providerId="LiveId" clId="{A4C93870-7AB5-40CB-96C3-C1B30A4E5046}" dt="2019-12-11T00:16:34.799" v="718" actId="571"/>
          <ac:spMkLst>
            <pc:docMk/>
            <pc:sldMk cId="2566471912" sldId="258"/>
            <ac:spMk id="29" creationId="{5BAF2D7C-A6AD-45E0-802F-88F2B9A67EB8}"/>
          </ac:spMkLst>
        </pc:spChg>
        <pc:spChg chg="mod">
          <ac:chgData name="Thiago Mendes Rosa" userId="f6486954f74d8c30" providerId="LiveId" clId="{A4C93870-7AB5-40CB-96C3-C1B30A4E5046}" dt="2019-12-11T00:17:18.375" v="743" actId="14100"/>
          <ac:spMkLst>
            <pc:docMk/>
            <pc:sldMk cId="2566471912" sldId="258"/>
            <ac:spMk id="36" creationId="{B4A87A50-30E0-418A-81D4-55C68E45C8A8}"/>
          </ac:spMkLst>
        </pc:spChg>
        <pc:spChg chg="add mod">
          <ac:chgData name="Thiago Mendes Rosa" userId="f6486954f74d8c30" providerId="LiveId" clId="{A4C93870-7AB5-40CB-96C3-C1B30A4E5046}" dt="2019-12-11T00:27:05.989" v="857" actId="13822"/>
          <ac:spMkLst>
            <pc:docMk/>
            <pc:sldMk cId="2566471912" sldId="258"/>
            <ac:spMk id="42" creationId="{264AE7FF-F08A-423B-9B29-E5207325A3F5}"/>
          </ac:spMkLst>
        </pc:spChg>
        <pc:spChg chg="add mod">
          <ac:chgData name="Thiago Mendes Rosa" userId="f6486954f74d8c30" providerId="LiveId" clId="{A4C93870-7AB5-40CB-96C3-C1B30A4E5046}" dt="2019-12-11T00:21:15.650" v="797" actId="1038"/>
          <ac:spMkLst>
            <pc:docMk/>
            <pc:sldMk cId="2566471912" sldId="258"/>
            <ac:spMk id="44" creationId="{B4D62659-432A-4B05-9444-BC2062D395F9}"/>
          </ac:spMkLst>
        </pc:spChg>
        <pc:spChg chg="add mod ord">
          <ac:chgData name="Thiago Mendes Rosa" userId="f6486954f74d8c30" providerId="LiveId" clId="{A4C93870-7AB5-40CB-96C3-C1B30A4E5046}" dt="2019-12-11T00:25:00.806" v="841" actId="1076"/>
          <ac:spMkLst>
            <pc:docMk/>
            <pc:sldMk cId="2566471912" sldId="258"/>
            <ac:spMk id="46" creationId="{464654C0-4F00-4A55-922F-577F3DB25C4A}"/>
          </ac:spMkLst>
        </pc:spChg>
        <pc:spChg chg="add mod">
          <ac:chgData name="Thiago Mendes Rosa" userId="f6486954f74d8c30" providerId="LiveId" clId="{A4C93870-7AB5-40CB-96C3-C1B30A4E5046}" dt="2019-12-11T00:28:15.803" v="877" actId="1076"/>
          <ac:spMkLst>
            <pc:docMk/>
            <pc:sldMk cId="2566471912" sldId="258"/>
            <ac:spMk id="60" creationId="{97F5F491-9CBC-4D08-97AA-41EC9358AF89}"/>
          </ac:spMkLst>
        </pc:spChg>
        <pc:spChg chg="add del">
          <ac:chgData name="Thiago Mendes Rosa" userId="f6486954f74d8c30" providerId="LiveId" clId="{A4C93870-7AB5-40CB-96C3-C1B30A4E5046}" dt="2019-12-11T00:08:05.129" v="610" actId="26606"/>
          <ac:spMkLst>
            <pc:docMk/>
            <pc:sldMk cId="2566471912" sldId="258"/>
            <ac:spMk id="73" creationId="{823AC064-BC96-4F32-8AE1-B2FD38754823}"/>
          </ac:spMkLst>
        </pc:spChg>
        <pc:grpChg chg="add mod">
          <ac:chgData name="Thiago Mendes Rosa" userId="f6486954f74d8c30" providerId="LiveId" clId="{A4C93870-7AB5-40CB-96C3-C1B30A4E5046}" dt="2019-12-11T00:23:17.867" v="825" actId="1076"/>
          <ac:grpSpMkLst>
            <pc:docMk/>
            <pc:sldMk cId="2566471912" sldId="258"/>
            <ac:grpSpMk id="17" creationId="{360E02D3-7DFF-429A-B3BC-3B6F0C8FFBE5}"/>
          </ac:grpSpMkLst>
        </pc:grpChg>
        <pc:grpChg chg="add mod">
          <ac:chgData name="Thiago Mendes Rosa" userId="f6486954f74d8c30" providerId="LiveId" clId="{A4C93870-7AB5-40CB-96C3-C1B30A4E5046}" dt="2019-12-11T00:21:15.650" v="797" actId="1038"/>
          <ac:grpSpMkLst>
            <pc:docMk/>
            <pc:sldMk cId="2566471912" sldId="258"/>
            <ac:grpSpMk id="31" creationId="{516D57E8-6FCE-49A2-B7AC-BF1F6424DEF5}"/>
          </ac:grpSpMkLst>
        </pc:grpChg>
        <pc:picChg chg="mod">
          <ac:chgData name="Thiago Mendes Rosa" userId="f6486954f74d8c30" providerId="LiveId" clId="{A4C93870-7AB5-40CB-96C3-C1B30A4E5046}" dt="2019-12-11T00:16:51.735" v="722" actId="1076"/>
          <ac:picMkLst>
            <pc:docMk/>
            <pc:sldMk cId="2566471912" sldId="258"/>
            <ac:picMk id="4" creationId="{1372CBEB-035E-C64F-BC47-0B3F08844ABE}"/>
          </ac:picMkLst>
        </pc:picChg>
        <pc:picChg chg="add mod">
          <ac:chgData name="Thiago Mendes Rosa" userId="f6486954f74d8c30" providerId="LiveId" clId="{A4C93870-7AB5-40CB-96C3-C1B30A4E5046}" dt="2019-12-11T00:16:34.799" v="718" actId="571"/>
          <ac:picMkLst>
            <pc:docMk/>
            <pc:sldMk cId="2566471912" sldId="258"/>
            <ac:picMk id="25" creationId="{0E2D93A6-EC3D-4913-9B1A-16EE0683BD3D}"/>
          </ac:picMkLst>
        </pc:picChg>
        <pc:picChg chg="add mod">
          <ac:chgData name="Thiago Mendes Rosa" userId="f6486954f74d8c30" providerId="LiveId" clId="{A4C93870-7AB5-40CB-96C3-C1B30A4E5046}" dt="2019-12-11T00:16:34.799" v="718" actId="571"/>
          <ac:picMkLst>
            <pc:docMk/>
            <pc:sldMk cId="2566471912" sldId="258"/>
            <ac:picMk id="26" creationId="{962372A0-B7C4-4BD9-8996-1903FC139F5D}"/>
          </ac:picMkLst>
        </pc:picChg>
        <pc:picChg chg="add mod">
          <ac:chgData name="Thiago Mendes Rosa" userId="f6486954f74d8c30" providerId="LiveId" clId="{A4C93870-7AB5-40CB-96C3-C1B30A4E5046}" dt="2019-12-11T00:16:34.799" v="718" actId="571"/>
          <ac:picMkLst>
            <pc:docMk/>
            <pc:sldMk cId="2566471912" sldId="258"/>
            <ac:picMk id="27" creationId="{1E755694-B116-4BCC-8674-E038285B1992}"/>
          </ac:picMkLst>
        </pc:picChg>
        <pc:picChg chg="add mod">
          <ac:chgData name="Thiago Mendes Rosa" userId="f6486954f74d8c30" providerId="LiveId" clId="{A4C93870-7AB5-40CB-96C3-C1B30A4E5046}" dt="2019-12-11T00:16:34.799" v="718" actId="571"/>
          <ac:picMkLst>
            <pc:docMk/>
            <pc:sldMk cId="2566471912" sldId="258"/>
            <ac:picMk id="28" creationId="{85D4B23E-5213-45ED-9D4A-6BDC0FA7839A}"/>
          </ac:picMkLst>
        </pc:picChg>
        <pc:picChg chg="del">
          <ac:chgData name="Thiago Mendes Rosa" userId="f6486954f74d8c30" providerId="LiveId" clId="{A4C93870-7AB5-40CB-96C3-C1B30A4E5046}" dt="2019-12-11T00:17:38.546" v="744" actId="478"/>
          <ac:picMkLst>
            <pc:docMk/>
            <pc:sldMk cId="2566471912" sldId="258"/>
            <ac:picMk id="33" creationId="{A2C54A2F-4DCD-450F-9A01-B95A62330E0F}"/>
          </ac:picMkLst>
        </pc:picChg>
        <pc:picChg chg="del">
          <ac:chgData name="Thiago Mendes Rosa" userId="f6486954f74d8c30" providerId="LiveId" clId="{A4C93870-7AB5-40CB-96C3-C1B30A4E5046}" dt="2019-12-11T00:17:39.634" v="745" actId="478"/>
          <ac:picMkLst>
            <pc:docMk/>
            <pc:sldMk cId="2566471912" sldId="258"/>
            <ac:picMk id="34" creationId="{81D3FAF9-69FD-4781-A921-921F69B71299}"/>
          </ac:picMkLst>
        </pc:picChg>
        <pc:picChg chg="del">
          <ac:chgData name="Thiago Mendes Rosa" userId="f6486954f74d8c30" providerId="LiveId" clId="{A4C93870-7AB5-40CB-96C3-C1B30A4E5046}" dt="2019-12-11T00:17:40.502" v="746" actId="478"/>
          <ac:picMkLst>
            <pc:docMk/>
            <pc:sldMk cId="2566471912" sldId="258"/>
            <ac:picMk id="35" creationId="{8CF2743D-0712-4234-B99E-9BA3FC5098C2}"/>
          </ac:picMkLst>
        </pc:picChg>
        <pc:picChg chg="add mod">
          <ac:chgData name="Thiago Mendes Rosa" userId="f6486954f74d8c30" providerId="LiveId" clId="{A4C93870-7AB5-40CB-96C3-C1B30A4E5046}" dt="2019-12-11T00:24:05.274" v="835" actId="1076"/>
          <ac:picMkLst>
            <pc:docMk/>
            <pc:sldMk cId="2566471912" sldId="258"/>
            <ac:picMk id="51" creationId="{2867D295-AD19-4498-BEFE-05E9422C0D2D}"/>
          </ac:picMkLst>
        </pc:picChg>
        <pc:picChg chg="add mod">
          <ac:chgData name="Thiago Mendes Rosa" userId="f6486954f74d8c30" providerId="LiveId" clId="{A4C93870-7AB5-40CB-96C3-C1B30A4E5046}" dt="2019-12-11T00:25:32.110" v="849" actId="1076"/>
          <ac:picMkLst>
            <pc:docMk/>
            <pc:sldMk cId="2566471912" sldId="258"/>
            <ac:picMk id="58" creationId="{0A6735E5-5817-42B2-95BE-B42AB9D3AF7F}"/>
          </ac:picMkLst>
        </pc:picChg>
        <pc:picChg chg="add mod ord">
          <ac:chgData name="Thiago Mendes Rosa" userId="f6486954f74d8c30" providerId="LiveId" clId="{A4C93870-7AB5-40CB-96C3-C1B30A4E5046}" dt="2019-12-11T00:23:59.569" v="834" actId="1076"/>
          <ac:picMkLst>
            <pc:docMk/>
            <pc:sldMk cId="2566471912" sldId="258"/>
            <ac:picMk id="1026" creationId="{D10B28C3-3530-4B15-BE3F-E1A14DCFEFFF}"/>
          </ac:picMkLst>
        </pc:picChg>
        <pc:picChg chg="add mod">
          <ac:chgData name="Thiago Mendes Rosa" userId="f6486954f74d8c30" providerId="LiveId" clId="{A4C93870-7AB5-40CB-96C3-C1B30A4E5046}" dt="2019-12-11T00:16:47.334" v="719" actId="164"/>
          <ac:picMkLst>
            <pc:docMk/>
            <pc:sldMk cId="2566471912" sldId="258"/>
            <ac:picMk id="1028" creationId="{EF47B263-E68E-41B6-A455-E6462AD32320}"/>
          </ac:picMkLst>
        </pc:picChg>
        <pc:picChg chg="add mod">
          <ac:chgData name="Thiago Mendes Rosa" userId="f6486954f74d8c30" providerId="LiveId" clId="{A4C93870-7AB5-40CB-96C3-C1B30A4E5046}" dt="2019-12-11T00:16:47.334" v="719" actId="164"/>
          <ac:picMkLst>
            <pc:docMk/>
            <pc:sldMk cId="2566471912" sldId="258"/>
            <ac:picMk id="1030" creationId="{BD9412A6-C700-4663-9404-BC901E18AC69}"/>
          </ac:picMkLst>
        </pc:picChg>
        <pc:picChg chg="add mod">
          <ac:chgData name="Thiago Mendes Rosa" userId="f6486954f74d8c30" providerId="LiveId" clId="{A4C93870-7AB5-40CB-96C3-C1B30A4E5046}" dt="2019-12-11T00:16:47.334" v="719" actId="164"/>
          <ac:picMkLst>
            <pc:docMk/>
            <pc:sldMk cId="2566471912" sldId="258"/>
            <ac:picMk id="1032" creationId="{5E6AD0E2-FA62-4461-89CC-5E1B7D02CE8C}"/>
          </ac:picMkLst>
        </pc:picChg>
        <pc:picChg chg="add mod">
          <ac:chgData name="Thiago Mendes Rosa" userId="f6486954f74d8c30" providerId="LiveId" clId="{A4C93870-7AB5-40CB-96C3-C1B30A4E5046}" dt="2019-12-11T00:21:15.650" v="797" actId="1038"/>
          <ac:picMkLst>
            <pc:docMk/>
            <pc:sldMk cId="2566471912" sldId="258"/>
            <ac:picMk id="1034" creationId="{917D307E-CEE2-42D0-A32B-5CBFE3B9D5A6}"/>
          </ac:picMkLst>
        </pc:picChg>
        <pc:picChg chg="add mod">
          <ac:chgData name="Thiago Mendes Rosa" userId="f6486954f74d8c30" providerId="LiveId" clId="{A4C93870-7AB5-40CB-96C3-C1B30A4E5046}" dt="2019-12-11T00:21:15.650" v="797" actId="1038"/>
          <ac:picMkLst>
            <pc:docMk/>
            <pc:sldMk cId="2566471912" sldId="258"/>
            <ac:picMk id="1040" creationId="{C342B8F3-2DC3-462B-AEA9-298982335374}"/>
          </ac:picMkLst>
        </pc:picChg>
        <pc:picChg chg="add mod">
          <ac:chgData name="Thiago Mendes Rosa" userId="f6486954f74d8c30" providerId="LiveId" clId="{A4C93870-7AB5-40CB-96C3-C1B30A4E5046}" dt="2019-12-11T00:21:15.650" v="797" actId="1038"/>
          <ac:picMkLst>
            <pc:docMk/>
            <pc:sldMk cId="2566471912" sldId="258"/>
            <ac:picMk id="1042" creationId="{93983133-587D-418D-97A3-BC99240810F3}"/>
          </ac:picMkLst>
        </pc:picChg>
        <pc:picChg chg="add mod">
          <ac:chgData name="Thiago Mendes Rosa" userId="f6486954f74d8c30" providerId="LiveId" clId="{A4C93870-7AB5-40CB-96C3-C1B30A4E5046}" dt="2019-12-11T00:21:44.986" v="801" actId="1076"/>
          <ac:picMkLst>
            <pc:docMk/>
            <pc:sldMk cId="2566471912" sldId="258"/>
            <ac:picMk id="1044" creationId="{FF07E2C6-725D-4103-94FD-2F5923AAFD12}"/>
          </ac:picMkLst>
        </pc:picChg>
        <pc:picChg chg="add mod">
          <ac:chgData name="Thiago Mendes Rosa" userId="f6486954f74d8c30" providerId="LiveId" clId="{A4C93870-7AB5-40CB-96C3-C1B30A4E5046}" dt="2019-12-11T00:23:47.333" v="831" actId="1076"/>
          <ac:picMkLst>
            <pc:docMk/>
            <pc:sldMk cId="2566471912" sldId="258"/>
            <ac:picMk id="1046" creationId="{09DC832E-D664-42D0-9C8D-C5E97551A029}"/>
          </ac:picMkLst>
        </pc:picChg>
        <pc:picChg chg="add mod">
          <ac:chgData name="Thiago Mendes Rosa" userId="f6486954f74d8c30" providerId="LiveId" clId="{A4C93870-7AB5-40CB-96C3-C1B30A4E5046}" dt="2019-12-11T00:25:14.663" v="846" actId="1076"/>
          <ac:picMkLst>
            <pc:docMk/>
            <pc:sldMk cId="2566471912" sldId="258"/>
            <ac:picMk id="1048" creationId="{5247FA46-B4B8-41C7-96D7-EE53D7CEB688}"/>
          </ac:picMkLst>
        </pc:picChg>
        <pc:cxnChg chg="add mod">
          <ac:chgData name="Thiago Mendes Rosa" userId="f6486954f74d8c30" providerId="LiveId" clId="{A4C93870-7AB5-40CB-96C3-C1B30A4E5046}" dt="2019-12-11T00:23:59.569" v="834" actId="1076"/>
          <ac:cxnSpMkLst>
            <pc:docMk/>
            <pc:sldMk cId="2566471912" sldId="258"/>
            <ac:cxnSpMk id="9" creationId="{354ED762-D385-462E-B3C3-13890C737303}"/>
          </ac:cxnSpMkLst>
        </pc:cxnChg>
        <pc:cxnChg chg="add del mod">
          <ac:chgData name="Thiago Mendes Rosa" userId="f6486954f74d8c30" providerId="LiveId" clId="{A4C93870-7AB5-40CB-96C3-C1B30A4E5046}" dt="2019-12-11T00:14:00.844" v="680" actId="478"/>
          <ac:cxnSpMkLst>
            <pc:docMk/>
            <pc:sldMk cId="2566471912" sldId="258"/>
            <ac:cxnSpMk id="12" creationId="{A462762C-83FB-478C-8C57-836450207BD2}"/>
          </ac:cxnSpMkLst>
        </pc:cxnChg>
        <pc:cxnChg chg="add mod">
          <ac:chgData name="Thiago Mendes Rosa" userId="f6486954f74d8c30" providerId="LiveId" clId="{A4C93870-7AB5-40CB-96C3-C1B30A4E5046}" dt="2019-12-11T00:23:59.569" v="834" actId="1076"/>
          <ac:cxnSpMkLst>
            <pc:docMk/>
            <pc:sldMk cId="2566471912" sldId="258"/>
            <ac:cxnSpMk id="21" creationId="{93883279-4A99-4BDF-992F-2A666DD7665D}"/>
          </ac:cxnSpMkLst>
        </pc:cxnChg>
        <pc:cxnChg chg="add mod">
          <ac:chgData name="Thiago Mendes Rosa" userId="f6486954f74d8c30" providerId="LiveId" clId="{A4C93870-7AB5-40CB-96C3-C1B30A4E5046}" dt="2019-12-11T00:24:53.571" v="840" actId="108"/>
          <ac:cxnSpMkLst>
            <pc:docMk/>
            <pc:sldMk cId="2566471912" sldId="258"/>
            <ac:cxnSpMk id="39" creationId="{AFCB3457-48E7-4BD7-B64B-6624D73610EC}"/>
          </ac:cxnSpMkLst>
        </pc:cxnChg>
        <pc:cxnChg chg="add mod">
          <ac:chgData name="Thiago Mendes Rosa" userId="f6486954f74d8c30" providerId="LiveId" clId="{A4C93870-7AB5-40CB-96C3-C1B30A4E5046}" dt="2019-12-11T00:24:39.067" v="838" actId="108"/>
          <ac:cxnSpMkLst>
            <pc:docMk/>
            <pc:sldMk cId="2566471912" sldId="258"/>
            <ac:cxnSpMk id="41" creationId="{C71A001C-F286-4B92-A5B5-D0041A292717}"/>
          </ac:cxnSpMkLst>
        </pc:cxnChg>
        <pc:cxnChg chg="add del">
          <ac:chgData name="Thiago Mendes Rosa" userId="f6486954f74d8c30" providerId="LiveId" clId="{A4C93870-7AB5-40CB-96C3-C1B30A4E5046}" dt="2019-12-11T00:08:05.129" v="610" actId="26606"/>
          <ac:cxnSpMkLst>
            <pc:docMk/>
            <pc:sldMk cId="2566471912" sldId="258"/>
            <ac:cxnSpMk id="71" creationId="{DB146403-F3D6-484B-B2ED-97F9565D0370}"/>
          </ac:cxnSpMkLst>
        </pc:cxnChg>
        <pc:cxnChg chg="add del">
          <ac:chgData name="Thiago Mendes Rosa" userId="f6486954f74d8c30" providerId="LiveId" clId="{A4C93870-7AB5-40CB-96C3-C1B30A4E5046}" dt="2019-12-11T00:08:05.129" v="610" actId="26606"/>
          <ac:cxnSpMkLst>
            <pc:docMk/>
            <pc:sldMk cId="2566471912" sldId="258"/>
            <ac:cxnSpMk id="75" creationId="{7E7C77BC-7138-40B1-A15B-20F57A494629}"/>
          </ac:cxnSpMkLst>
        </pc:cxnChg>
      </pc:sldChg>
      <pc:sldChg chg="add del">
        <pc:chgData name="Thiago Mendes Rosa" userId="f6486954f74d8c30" providerId="LiveId" clId="{A4C93870-7AB5-40CB-96C3-C1B30A4E5046}" dt="2019-12-10T23:56:58.042" v="154" actId="47"/>
        <pc:sldMkLst>
          <pc:docMk/>
          <pc:sldMk cId="4228456118" sldId="258"/>
        </pc:sldMkLst>
      </pc:sldChg>
      <pc:sldChg chg="addSp delSp modSp add">
        <pc:chgData name="Thiago Mendes Rosa" userId="f6486954f74d8c30" providerId="LiveId" clId="{A4C93870-7AB5-40CB-96C3-C1B30A4E5046}" dt="2019-12-11T01:04:22.730" v="1367" actId="408"/>
        <pc:sldMkLst>
          <pc:docMk/>
          <pc:sldMk cId="345961023" sldId="259"/>
        </pc:sldMkLst>
        <pc:spChg chg="del mod">
          <ac:chgData name="Thiago Mendes Rosa" userId="f6486954f74d8c30" providerId="LiveId" clId="{A4C93870-7AB5-40CB-96C3-C1B30A4E5046}" dt="2019-12-11T00:43:58.960" v="1022" actId="478"/>
          <ac:spMkLst>
            <pc:docMk/>
            <pc:sldMk cId="345961023" sldId="259"/>
            <ac:spMk id="5" creationId="{3B2958ED-CD6E-3541-9FE8-33296CE8D829}"/>
          </ac:spMkLst>
        </pc:spChg>
        <pc:spChg chg="mod">
          <ac:chgData name="Thiago Mendes Rosa" userId="f6486954f74d8c30" providerId="LiveId" clId="{A4C93870-7AB5-40CB-96C3-C1B30A4E5046}" dt="2019-12-11T00:43:18.423" v="1000" actId="1076"/>
          <ac:spMkLst>
            <pc:docMk/>
            <pc:sldMk cId="345961023" sldId="259"/>
            <ac:spMk id="8" creationId="{CCE77D2E-0B67-7944-A619-AC85DA804807}"/>
          </ac:spMkLst>
        </pc:spChg>
        <pc:spChg chg="add del">
          <ac:chgData name="Thiago Mendes Rosa" userId="f6486954f74d8c30" providerId="LiveId" clId="{A4C93870-7AB5-40CB-96C3-C1B30A4E5046}" dt="2019-12-11T00:33:45.702" v="889"/>
          <ac:spMkLst>
            <pc:docMk/>
            <pc:sldMk cId="345961023" sldId="259"/>
            <ac:spMk id="9" creationId="{A67DF454-EAA7-4A30-9A03-1D0B91402F8A}"/>
          </ac:spMkLst>
        </pc:spChg>
        <pc:spChg chg="add del">
          <ac:chgData name="Thiago Mendes Rosa" userId="f6486954f74d8c30" providerId="LiveId" clId="{A4C93870-7AB5-40CB-96C3-C1B30A4E5046}" dt="2019-12-11T00:34:44.158" v="897"/>
          <ac:spMkLst>
            <pc:docMk/>
            <pc:sldMk cId="345961023" sldId="259"/>
            <ac:spMk id="10" creationId="{497B1FC1-639C-4C9D-BA39-FB3144D8AE2E}"/>
          </ac:spMkLst>
        </pc:spChg>
        <pc:spChg chg="add del">
          <ac:chgData name="Thiago Mendes Rosa" userId="f6486954f74d8c30" providerId="LiveId" clId="{A4C93870-7AB5-40CB-96C3-C1B30A4E5046}" dt="2019-12-11T00:34:52.987" v="899"/>
          <ac:spMkLst>
            <pc:docMk/>
            <pc:sldMk cId="345961023" sldId="259"/>
            <ac:spMk id="11" creationId="{B7EED431-8900-4D24-A0D4-A712EDF003D7}"/>
          </ac:spMkLst>
        </pc:spChg>
        <pc:spChg chg="add del">
          <ac:chgData name="Thiago Mendes Rosa" userId="f6486954f74d8c30" providerId="LiveId" clId="{A4C93870-7AB5-40CB-96C3-C1B30A4E5046}" dt="2019-12-11T00:37:41.720" v="928"/>
          <ac:spMkLst>
            <pc:docMk/>
            <pc:sldMk cId="345961023" sldId="259"/>
            <ac:spMk id="12" creationId="{43937869-1A2A-46F4-A117-B4FE183FC493}"/>
          </ac:spMkLst>
        </pc:spChg>
        <pc:spChg chg="add mod">
          <ac:chgData name="Thiago Mendes Rosa" userId="f6486954f74d8c30" providerId="LiveId" clId="{A4C93870-7AB5-40CB-96C3-C1B30A4E5046}" dt="2019-12-11T00:43:54.335" v="1020" actId="1076"/>
          <ac:spMkLst>
            <pc:docMk/>
            <pc:sldMk cId="345961023" sldId="259"/>
            <ac:spMk id="14" creationId="{88D8CBDE-D361-47A3-8260-363DE8F24C99}"/>
          </ac:spMkLst>
        </pc:spChg>
        <pc:spChg chg="add mod">
          <ac:chgData name="Thiago Mendes Rosa" userId="f6486954f74d8c30" providerId="LiveId" clId="{A4C93870-7AB5-40CB-96C3-C1B30A4E5046}" dt="2019-12-11T00:54:02.611" v="1341" actId="1076"/>
          <ac:spMkLst>
            <pc:docMk/>
            <pc:sldMk cId="345961023" sldId="259"/>
            <ac:spMk id="15" creationId="{3B03F1C4-DC39-4109-9EC1-D636B7D82220}"/>
          </ac:spMkLst>
        </pc:spChg>
        <pc:spChg chg="add del mod">
          <ac:chgData name="Thiago Mendes Rosa" userId="f6486954f74d8c30" providerId="LiveId" clId="{A4C93870-7AB5-40CB-96C3-C1B30A4E5046}" dt="2019-12-11T00:41:51.658" v="981"/>
          <ac:spMkLst>
            <pc:docMk/>
            <pc:sldMk cId="345961023" sldId="259"/>
            <ac:spMk id="16" creationId="{97803AB4-D367-440F-B9CA-26D0546CB38F}"/>
          </ac:spMkLst>
        </pc:spChg>
        <pc:spChg chg="add mod">
          <ac:chgData name="Thiago Mendes Rosa" userId="f6486954f74d8c30" providerId="LiveId" clId="{A4C93870-7AB5-40CB-96C3-C1B30A4E5046}" dt="2019-12-11T00:53:28.772" v="1338" actId="1076"/>
          <ac:spMkLst>
            <pc:docMk/>
            <pc:sldMk cId="345961023" sldId="259"/>
            <ac:spMk id="17" creationId="{723CC9E5-40ED-46BE-81F2-A8248E1C9C4A}"/>
          </ac:spMkLst>
        </pc:spChg>
        <pc:spChg chg="add mod">
          <ac:chgData name="Thiago Mendes Rosa" userId="f6486954f74d8c30" providerId="LiveId" clId="{A4C93870-7AB5-40CB-96C3-C1B30A4E5046}" dt="2019-12-11T00:53:07.971" v="1316" actId="6549"/>
          <ac:spMkLst>
            <pc:docMk/>
            <pc:sldMk cId="345961023" sldId="259"/>
            <ac:spMk id="18" creationId="{DF0A7A2C-356E-4EA7-9DB5-C3C77843820E}"/>
          </ac:spMkLst>
        </pc:spChg>
        <pc:spChg chg="add mod">
          <ac:chgData name="Thiago Mendes Rosa" userId="f6486954f74d8c30" providerId="LiveId" clId="{A4C93870-7AB5-40CB-96C3-C1B30A4E5046}" dt="2019-12-11T00:43:47.402" v="1018" actId="1076"/>
          <ac:spMkLst>
            <pc:docMk/>
            <pc:sldMk cId="345961023" sldId="259"/>
            <ac:spMk id="19" creationId="{43500E64-5E26-4994-9D95-B1E3B91A48D8}"/>
          </ac:spMkLst>
        </pc:spChg>
        <pc:spChg chg="add mod">
          <ac:chgData name="Thiago Mendes Rosa" userId="f6486954f74d8c30" providerId="LiveId" clId="{A4C93870-7AB5-40CB-96C3-C1B30A4E5046}" dt="2019-12-11T00:43:50.942" v="1019" actId="1076"/>
          <ac:spMkLst>
            <pc:docMk/>
            <pc:sldMk cId="345961023" sldId="259"/>
            <ac:spMk id="22" creationId="{697263D3-F13A-4F54-877C-28DEDD8FAED9}"/>
          </ac:spMkLst>
        </pc:spChg>
        <pc:spChg chg="add mod">
          <ac:chgData name="Thiago Mendes Rosa" userId="f6486954f74d8c30" providerId="LiveId" clId="{A4C93870-7AB5-40CB-96C3-C1B30A4E5046}" dt="2019-12-11T00:49:13.632" v="1248" actId="1076"/>
          <ac:spMkLst>
            <pc:docMk/>
            <pc:sldMk cId="345961023" sldId="259"/>
            <ac:spMk id="32" creationId="{A015E710-6708-4427-A3E6-5F6CC7A35377}"/>
          </ac:spMkLst>
        </pc:spChg>
        <pc:spChg chg="add mod">
          <ac:chgData name="Thiago Mendes Rosa" userId="f6486954f74d8c30" providerId="LiveId" clId="{A4C93870-7AB5-40CB-96C3-C1B30A4E5046}" dt="2019-12-11T00:49:20.228" v="1250" actId="1076"/>
          <ac:spMkLst>
            <pc:docMk/>
            <pc:sldMk cId="345961023" sldId="259"/>
            <ac:spMk id="33" creationId="{E5EEC147-0052-41CA-B81A-F063BD149FE6}"/>
          </ac:spMkLst>
        </pc:spChg>
        <pc:picChg chg="add del mod ord">
          <ac:chgData name="Thiago Mendes Rosa" userId="f6486954f74d8c30" providerId="LiveId" clId="{A4C93870-7AB5-40CB-96C3-C1B30A4E5046}" dt="2019-12-11T01:02:45.465" v="1360" actId="478"/>
          <ac:picMkLst>
            <pc:docMk/>
            <pc:sldMk cId="345961023" sldId="259"/>
            <ac:picMk id="3" creationId="{219BD7DA-4310-4811-93B8-301075F1140B}"/>
          </ac:picMkLst>
        </pc:picChg>
        <pc:picChg chg="mod">
          <ac:chgData name="Thiago Mendes Rosa" userId="f6486954f74d8c30" providerId="LiveId" clId="{A4C93870-7AB5-40CB-96C3-C1B30A4E5046}" dt="2019-12-11T01:03:55.363" v="1364" actId="1076"/>
          <ac:picMkLst>
            <pc:docMk/>
            <pc:sldMk cId="345961023" sldId="259"/>
            <ac:picMk id="4" creationId="{1372CBEB-035E-C64F-BC47-0B3F08844ABE}"/>
          </ac:picMkLst>
        </pc:picChg>
        <pc:picChg chg="add del mod">
          <ac:chgData name="Thiago Mendes Rosa" userId="f6486954f74d8c30" providerId="LiveId" clId="{A4C93870-7AB5-40CB-96C3-C1B30A4E5046}" dt="2019-12-11T01:02:48.370" v="1361" actId="478"/>
          <ac:picMkLst>
            <pc:docMk/>
            <pc:sldMk cId="345961023" sldId="259"/>
            <ac:picMk id="7" creationId="{68609FE2-FA2B-42AB-BC55-118358168D13}"/>
          </ac:picMkLst>
        </pc:picChg>
        <pc:picChg chg="add mod">
          <ac:chgData name="Thiago Mendes Rosa" userId="f6486954f74d8c30" providerId="LiveId" clId="{A4C93870-7AB5-40CB-96C3-C1B30A4E5046}" dt="2019-12-11T00:51:50.482" v="1309" actId="1036"/>
          <ac:picMkLst>
            <pc:docMk/>
            <pc:sldMk cId="345961023" sldId="259"/>
            <ac:picMk id="13" creationId="{FA1987A6-A81F-4546-B181-8F014B611AE9}"/>
          </ac:picMkLst>
        </pc:picChg>
        <pc:picChg chg="add mod">
          <ac:chgData name="Thiago Mendes Rosa" userId="f6486954f74d8c30" providerId="LiveId" clId="{A4C93870-7AB5-40CB-96C3-C1B30A4E5046}" dt="2019-12-11T00:53:44.666" v="1339" actId="1076"/>
          <ac:picMkLst>
            <pc:docMk/>
            <pc:sldMk cId="345961023" sldId="259"/>
            <ac:picMk id="20" creationId="{80FB11B5-5EEF-4376-A690-051D148C4E7E}"/>
          </ac:picMkLst>
        </pc:picChg>
        <pc:picChg chg="add mod">
          <ac:chgData name="Thiago Mendes Rosa" userId="f6486954f74d8c30" providerId="LiveId" clId="{A4C93870-7AB5-40CB-96C3-C1B30A4E5046}" dt="2019-12-11T01:04:22.730" v="1367" actId="408"/>
          <ac:picMkLst>
            <pc:docMk/>
            <pc:sldMk cId="345961023" sldId="259"/>
            <ac:picMk id="21" creationId="{B9C405AE-FF5E-4E36-9A0B-2E05161DC677}"/>
          </ac:picMkLst>
        </pc:picChg>
        <pc:picChg chg="add mod">
          <ac:chgData name="Thiago Mendes Rosa" userId="f6486954f74d8c30" providerId="LiveId" clId="{A4C93870-7AB5-40CB-96C3-C1B30A4E5046}" dt="2019-12-11T01:04:22.730" v="1367" actId="408"/>
          <ac:picMkLst>
            <pc:docMk/>
            <pc:sldMk cId="345961023" sldId="259"/>
            <ac:picMk id="28" creationId="{BBE540BD-584F-4DA3-A6B6-1C49045E258D}"/>
          </ac:picMkLst>
        </pc:picChg>
        <pc:picChg chg="add del mod">
          <ac:chgData name="Thiago Mendes Rosa" userId="f6486954f74d8c30" providerId="LiveId" clId="{A4C93870-7AB5-40CB-96C3-C1B30A4E5046}" dt="2019-12-11T00:55:44.548" v="1355" actId="478"/>
          <ac:picMkLst>
            <pc:docMk/>
            <pc:sldMk cId="345961023" sldId="259"/>
            <ac:picMk id="29" creationId="{2ED9E8C7-6D70-41A9-A783-B487285BAE9C}"/>
          </ac:picMkLst>
        </pc:picChg>
        <pc:picChg chg="add mod">
          <ac:chgData name="Thiago Mendes Rosa" userId="f6486954f74d8c30" providerId="LiveId" clId="{A4C93870-7AB5-40CB-96C3-C1B30A4E5046}" dt="2019-12-11T00:53:24.759" v="1337" actId="1035"/>
          <ac:picMkLst>
            <pc:docMk/>
            <pc:sldMk cId="345961023" sldId="259"/>
            <ac:picMk id="31" creationId="{52483940-F03A-436D-B09A-020853A6EC6C}"/>
          </ac:picMkLst>
        </pc:picChg>
        <pc:picChg chg="add mod">
          <ac:chgData name="Thiago Mendes Rosa" userId="f6486954f74d8c30" providerId="LiveId" clId="{A4C93870-7AB5-40CB-96C3-C1B30A4E5046}" dt="2019-12-11T01:04:22.730" v="1367" actId="408"/>
          <ac:picMkLst>
            <pc:docMk/>
            <pc:sldMk cId="345961023" sldId="259"/>
            <ac:picMk id="34" creationId="{7DA06D92-E505-4B3F-8B53-31F57D64051C}"/>
          </ac:picMkLst>
        </pc:picChg>
        <pc:picChg chg="add mod">
          <ac:chgData name="Thiago Mendes Rosa" userId="f6486954f74d8c30" providerId="LiveId" clId="{A4C93870-7AB5-40CB-96C3-C1B30A4E5046}" dt="2019-12-11T01:04:22.730" v="1367" actId="408"/>
          <ac:picMkLst>
            <pc:docMk/>
            <pc:sldMk cId="345961023" sldId="259"/>
            <ac:picMk id="35" creationId="{796166D5-F031-4B7C-92DE-F313E812A7DA}"/>
          </ac:picMkLst>
        </pc:picChg>
        <pc:picChg chg="add mod">
          <ac:chgData name="Thiago Mendes Rosa" userId="f6486954f74d8c30" providerId="LiveId" clId="{A4C93870-7AB5-40CB-96C3-C1B30A4E5046}" dt="2019-12-11T00:53:24.759" v="1337" actId="1035"/>
          <ac:picMkLst>
            <pc:docMk/>
            <pc:sldMk cId="345961023" sldId="259"/>
            <ac:picMk id="36" creationId="{8F4F47D8-47AE-4D4B-95B7-31164E215B22}"/>
          </ac:picMkLst>
        </pc:picChg>
        <pc:picChg chg="add mod">
          <ac:chgData name="Thiago Mendes Rosa" userId="f6486954f74d8c30" providerId="LiveId" clId="{A4C93870-7AB5-40CB-96C3-C1B30A4E5046}" dt="2019-12-11T00:54:24.831" v="1343" actId="1076"/>
          <ac:picMkLst>
            <pc:docMk/>
            <pc:sldMk cId="345961023" sldId="259"/>
            <ac:picMk id="37" creationId="{3AE938E5-45CA-4807-806E-A53F57647399}"/>
          </ac:picMkLst>
        </pc:picChg>
        <pc:picChg chg="add mod">
          <ac:chgData name="Thiago Mendes Rosa" userId="f6486954f74d8c30" providerId="LiveId" clId="{A4C93870-7AB5-40CB-96C3-C1B30A4E5046}" dt="2019-12-11T00:54:51.964" v="1346" actId="1076"/>
          <ac:picMkLst>
            <pc:docMk/>
            <pc:sldMk cId="345961023" sldId="259"/>
            <ac:picMk id="38" creationId="{4A47A86A-38B5-4587-AC45-AD2DFF7C0E76}"/>
          </ac:picMkLst>
        </pc:picChg>
        <pc:picChg chg="add mod">
          <ac:chgData name="Thiago Mendes Rosa" userId="f6486954f74d8c30" providerId="LiveId" clId="{A4C93870-7AB5-40CB-96C3-C1B30A4E5046}" dt="2019-12-11T00:55:07.208" v="1348" actId="1076"/>
          <ac:picMkLst>
            <pc:docMk/>
            <pc:sldMk cId="345961023" sldId="259"/>
            <ac:picMk id="39" creationId="{2319F85A-4F30-4DA7-A762-4B42579C0467}"/>
          </ac:picMkLst>
        </pc:picChg>
        <pc:picChg chg="add mod">
          <ac:chgData name="Thiago Mendes Rosa" userId="f6486954f74d8c30" providerId="LiveId" clId="{A4C93870-7AB5-40CB-96C3-C1B30A4E5046}" dt="2019-12-11T01:04:22.730" v="1367" actId="408"/>
          <ac:picMkLst>
            <pc:docMk/>
            <pc:sldMk cId="345961023" sldId="259"/>
            <ac:picMk id="40" creationId="{0C5173D5-A26C-4DD2-9683-36185FDDE8A6}"/>
          </ac:picMkLst>
        </pc:picChg>
        <pc:picChg chg="add mod">
          <ac:chgData name="Thiago Mendes Rosa" userId="f6486954f74d8c30" providerId="LiveId" clId="{A4C93870-7AB5-40CB-96C3-C1B30A4E5046}" dt="2019-12-11T00:55:32.866" v="1352" actId="1076"/>
          <ac:picMkLst>
            <pc:docMk/>
            <pc:sldMk cId="345961023" sldId="259"/>
            <ac:picMk id="41" creationId="{966F0D52-8C54-4194-A788-787A20D9C3F3}"/>
          </ac:picMkLst>
        </pc:picChg>
        <pc:picChg chg="add mod">
          <ac:chgData name="Thiago Mendes Rosa" userId="f6486954f74d8c30" providerId="LiveId" clId="{A4C93870-7AB5-40CB-96C3-C1B30A4E5046}" dt="2019-12-11T00:55:42.875" v="1354" actId="1076"/>
          <ac:picMkLst>
            <pc:docMk/>
            <pc:sldMk cId="345961023" sldId="259"/>
            <ac:picMk id="42" creationId="{E0829DB9-8996-43DC-AC12-378E7FB65924}"/>
          </ac:picMkLst>
        </pc:picChg>
        <pc:picChg chg="add mod">
          <ac:chgData name="Thiago Mendes Rosa" userId="f6486954f74d8c30" providerId="LiveId" clId="{A4C93870-7AB5-40CB-96C3-C1B30A4E5046}" dt="2019-12-11T00:55:42.875" v="1354" actId="1076"/>
          <ac:picMkLst>
            <pc:docMk/>
            <pc:sldMk cId="345961023" sldId="259"/>
            <ac:picMk id="43" creationId="{F74CA986-174A-48FB-9AD1-EBF4C77AC43C}"/>
          </ac:picMkLst>
        </pc:picChg>
        <pc:picChg chg="add mod">
          <ac:chgData name="Thiago Mendes Rosa" userId="f6486954f74d8c30" providerId="LiveId" clId="{A4C93870-7AB5-40CB-96C3-C1B30A4E5046}" dt="2019-12-11T01:04:22.730" v="1367" actId="408"/>
          <ac:picMkLst>
            <pc:docMk/>
            <pc:sldMk cId="345961023" sldId="259"/>
            <ac:picMk id="44" creationId="{CCC28DE0-3948-4F15-878B-9577164F3942}"/>
          </ac:picMkLst>
        </pc:picChg>
        <pc:picChg chg="add mod">
          <ac:chgData name="Thiago Mendes Rosa" userId="f6486954f74d8c30" providerId="LiveId" clId="{A4C93870-7AB5-40CB-96C3-C1B30A4E5046}" dt="2019-12-11T00:56:06.629" v="1359" actId="1076"/>
          <ac:picMkLst>
            <pc:docMk/>
            <pc:sldMk cId="345961023" sldId="259"/>
            <ac:picMk id="45" creationId="{6DA293AE-72AF-4F61-906B-2E00C2516EC3}"/>
          </ac:picMkLst>
        </pc:picChg>
        <pc:picChg chg="add mod">
          <ac:chgData name="Thiago Mendes Rosa" userId="f6486954f74d8c30" providerId="LiveId" clId="{A4C93870-7AB5-40CB-96C3-C1B30A4E5046}" dt="2019-12-11T00:51:07.370" v="1287" actId="14100"/>
          <ac:picMkLst>
            <pc:docMk/>
            <pc:sldMk cId="345961023" sldId="259"/>
            <ac:picMk id="2050" creationId="{C61C6445-00C2-4575-BF46-75144F402592}"/>
          </ac:picMkLst>
        </pc:picChg>
        <pc:picChg chg="add mod">
          <ac:chgData name="Thiago Mendes Rosa" userId="f6486954f74d8c30" providerId="LiveId" clId="{A4C93870-7AB5-40CB-96C3-C1B30A4E5046}" dt="2019-12-11T00:51:04.333" v="1286" actId="14100"/>
          <ac:picMkLst>
            <pc:docMk/>
            <pc:sldMk cId="345961023" sldId="259"/>
            <ac:picMk id="2056" creationId="{BC13668B-FE1C-499A-9D4F-0925CF824A0E}"/>
          </ac:picMkLst>
        </pc:picChg>
        <pc:picChg chg="add mod">
          <ac:chgData name="Thiago Mendes Rosa" userId="f6486954f74d8c30" providerId="LiveId" clId="{A4C93870-7AB5-40CB-96C3-C1B30A4E5046}" dt="2019-12-11T00:51:01.040" v="1285" actId="14100"/>
          <ac:picMkLst>
            <pc:docMk/>
            <pc:sldMk cId="345961023" sldId="259"/>
            <ac:picMk id="2058" creationId="{7C57746A-B533-4490-AEAC-25E6B7B3AF5F}"/>
          </ac:picMkLst>
        </pc:picChg>
        <pc:picChg chg="add mod">
          <ac:chgData name="Thiago Mendes Rosa" userId="f6486954f74d8c30" providerId="LiveId" clId="{A4C93870-7AB5-40CB-96C3-C1B30A4E5046}" dt="2019-12-11T00:50:56.817" v="1284" actId="14100"/>
          <ac:picMkLst>
            <pc:docMk/>
            <pc:sldMk cId="345961023" sldId="259"/>
            <ac:picMk id="2060" creationId="{2B9E2193-E7D7-4B0D-B6E6-AB1391060643}"/>
          </ac:picMkLst>
        </pc:picChg>
        <pc:picChg chg="add mod">
          <ac:chgData name="Thiago Mendes Rosa" userId="f6486954f74d8c30" providerId="LiveId" clId="{A4C93870-7AB5-40CB-96C3-C1B30A4E5046}" dt="2019-12-11T00:51:14.247" v="1293" actId="1036"/>
          <ac:picMkLst>
            <pc:docMk/>
            <pc:sldMk cId="345961023" sldId="259"/>
            <ac:picMk id="2062" creationId="{C4839D3F-08BA-42E0-8C72-72947974A0A4}"/>
          </ac:picMkLst>
        </pc:picChg>
        <pc:picChg chg="add mod">
          <ac:chgData name="Thiago Mendes Rosa" userId="f6486954f74d8c30" providerId="LiveId" clId="{A4C93870-7AB5-40CB-96C3-C1B30A4E5046}" dt="2019-12-11T00:51:29.613" v="1296" actId="1076"/>
          <ac:picMkLst>
            <pc:docMk/>
            <pc:sldMk cId="345961023" sldId="259"/>
            <ac:picMk id="2066" creationId="{F271E198-A3B1-4019-A795-2E0C0B3145A9}"/>
          </ac:picMkLst>
        </pc:picChg>
      </pc:sldChg>
    </pc:docChg>
  </pc:docChgLst>
  <pc:docChgLst>
    <pc:chgData name="Thiago Mendes Rosa" userId="f6486954f74d8c30" providerId="LiveId" clId="{433BF868-02C8-4D74-BEF5-13817179D532}"/>
    <pc:docChg chg="undo custSel modSld modMainMaster">
      <pc:chgData name="Thiago Mendes Rosa" userId="f6486954f74d8c30" providerId="LiveId" clId="{433BF868-02C8-4D74-BEF5-13817179D532}" dt="2020-04-26T13:17:05.104" v="123" actId="478"/>
      <pc:docMkLst>
        <pc:docMk/>
      </pc:docMkLst>
      <pc:sldChg chg="delSp modSp mod setBg">
        <pc:chgData name="Thiago Mendes Rosa" userId="f6486954f74d8c30" providerId="LiveId" clId="{433BF868-02C8-4D74-BEF5-13817179D532}" dt="2020-04-26T13:13:40.149" v="45" actId="1076"/>
        <pc:sldMkLst>
          <pc:docMk/>
          <pc:sldMk cId="82857911" sldId="256"/>
        </pc:sldMkLst>
        <pc:spChg chg="mod">
          <ac:chgData name="Thiago Mendes Rosa" userId="f6486954f74d8c30" providerId="LiveId" clId="{433BF868-02C8-4D74-BEF5-13817179D532}" dt="2020-04-26T13:13:40.149" v="45" actId="1076"/>
          <ac:spMkLst>
            <pc:docMk/>
            <pc:sldMk cId="82857911" sldId="256"/>
            <ac:spMk id="2" creationId="{5A62784A-EBB3-2645-9D98-789B16977420}"/>
          </ac:spMkLst>
        </pc:spChg>
        <pc:picChg chg="del mod">
          <ac:chgData name="Thiago Mendes Rosa" userId="f6486954f74d8c30" providerId="LiveId" clId="{433BF868-02C8-4D74-BEF5-13817179D532}" dt="2020-04-26T13:13:33.760" v="44" actId="478"/>
          <ac:picMkLst>
            <pc:docMk/>
            <pc:sldMk cId="82857911" sldId="256"/>
            <ac:picMk id="4" creationId="{1372CBEB-035E-C64F-BC47-0B3F08844ABE}"/>
          </ac:picMkLst>
        </pc:picChg>
      </pc:sldChg>
      <pc:sldChg chg="delSp modSp mod setBg">
        <pc:chgData name="Thiago Mendes Rosa" userId="f6486954f74d8c30" providerId="LiveId" clId="{433BF868-02C8-4D74-BEF5-13817179D532}" dt="2020-04-26T13:14:18.183" v="59" actId="2711"/>
        <pc:sldMkLst>
          <pc:docMk/>
          <pc:sldMk cId="1754406083" sldId="257"/>
        </pc:sldMkLst>
        <pc:spChg chg="mod">
          <ac:chgData name="Thiago Mendes Rosa" userId="f6486954f74d8c30" providerId="LiveId" clId="{433BF868-02C8-4D74-BEF5-13817179D532}" dt="2020-04-26T13:14:18.183" v="59" actId="2711"/>
          <ac:spMkLst>
            <pc:docMk/>
            <pc:sldMk cId="1754406083" sldId="257"/>
            <ac:spMk id="8" creationId="{CCE77D2E-0B67-7944-A619-AC85DA804807}"/>
          </ac:spMkLst>
        </pc:spChg>
        <pc:picChg chg="del">
          <ac:chgData name="Thiago Mendes Rosa" userId="f6486954f74d8c30" providerId="LiveId" clId="{433BF868-02C8-4D74-BEF5-13817179D532}" dt="2020-04-26T13:14:00.978" v="57" actId="478"/>
          <ac:picMkLst>
            <pc:docMk/>
            <pc:sldMk cId="1754406083" sldId="257"/>
            <ac:picMk id="4" creationId="{1372CBEB-035E-C64F-BC47-0B3F08844ABE}"/>
          </ac:picMkLst>
        </pc:picChg>
      </pc:sldChg>
      <pc:sldChg chg="delSp modSp mod setBg">
        <pc:chgData name="Thiago Mendes Rosa" userId="f6486954f74d8c30" providerId="LiveId" clId="{433BF868-02C8-4D74-BEF5-13817179D532}" dt="2020-04-26T13:15:08.920" v="88" actId="1035"/>
        <pc:sldMkLst>
          <pc:docMk/>
          <pc:sldMk cId="2566471912" sldId="258"/>
        </pc:sldMkLst>
        <pc:spChg chg="mod">
          <ac:chgData name="Thiago Mendes Rosa" userId="f6486954f74d8c30" providerId="LiveId" clId="{433BF868-02C8-4D74-BEF5-13817179D532}" dt="2020-04-26T13:15:08.920" v="88" actId="1035"/>
          <ac:spMkLst>
            <pc:docMk/>
            <pc:sldMk cId="2566471912" sldId="258"/>
            <ac:spMk id="8" creationId="{CCE77D2E-0B67-7944-A619-AC85DA804807}"/>
          </ac:spMkLst>
        </pc:spChg>
        <pc:spChg chg="mod">
          <ac:chgData name="Thiago Mendes Rosa" userId="f6486954f74d8c30" providerId="LiveId" clId="{433BF868-02C8-4D74-BEF5-13817179D532}" dt="2020-04-26T13:15:08.920" v="88" actId="1035"/>
          <ac:spMkLst>
            <pc:docMk/>
            <pc:sldMk cId="2566471912" sldId="258"/>
            <ac:spMk id="13" creationId="{49963069-4477-44B2-B7FB-37A48678E31A}"/>
          </ac:spMkLst>
        </pc:spChg>
        <pc:spChg chg="mod">
          <ac:chgData name="Thiago Mendes Rosa" userId="f6486954f74d8c30" providerId="LiveId" clId="{433BF868-02C8-4D74-BEF5-13817179D532}" dt="2020-04-26T13:15:08.920" v="88" actId="1035"/>
          <ac:spMkLst>
            <pc:docMk/>
            <pc:sldMk cId="2566471912" sldId="258"/>
            <ac:spMk id="14" creationId="{8C69AA56-768C-432A-9DFA-46BBF070365D}"/>
          </ac:spMkLst>
        </pc:spChg>
        <pc:spChg chg="mod">
          <ac:chgData name="Thiago Mendes Rosa" userId="f6486954f74d8c30" providerId="LiveId" clId="{433BF868-02C8-4D74-BEF5-13817179D532}" dt="2020-04-26T13:15:08.920" v="88" actId="1035"/>
          <ac:spMkLst>
            <pc:docMk/>
            <pc:sldMk cId="2566471912" sldId="258"/>
            <ac:spMk id="32" creationId="{B6A451E9-3220-4ADF-B970-DDF5434E5E4F}"/>
          </ac:spMkLst>
        </pc:spChg>
        <pc:spChg chg="mod">
          <ac:chgData name="Thiago Mendes Rosa" userId="f6486954f74d8c30" providerId="LiveId" clId="{433BF868-02C8-4D74-BEF5-13817179D532}" dt="2020-04-26T13:15:08.920" v="88" actId="1035"/>
          <ac:spMkLst>
            <pc:docMk/>
            <pc:sldMk cId="2566471912" sldId="258"/>
            <ac:spMk id="36" creationId="{B4A87A50-30E0-418A-81D4-55C68E45C8A8}"/>
          </ac:spMkLst>
        </pc:spChg>
        <pc:spChg chg="mod">
          <ac:chgData name="Thiago Mendes Rosa" userId="f6486954f74d8c30" providerId="LiveId" clId="{433BF868-02C8-4D74-BEF5-13817179D532}" dt="2020-04-26T13:15:08.920" v="88" actId="1035"/>
          <ac:spMkLst>
            <pc:docMk/>
            <pc:sldMk cId="2566471912" sldId="258"/>
            <ac:spMk id="42" creationId="{264AE7FF-F08A-423B-9B29-E5207325A3F5}"/>
          </ac:spMkLst>
        </pc:spChg>
        <pc:spChg chg="mod">
          <ac:chgData name="Thiago Mendes Rosa" userId="f6486954f74d8c30" providerId="LiveId" clId="{433BF868-02C8-4D74-BEF5-13817179D532}" dt="2020-04-26T13:15:08.920" v="88" actId="1035"/>
          <ac:spMkLst>
            <pc:docMk/>
            <pc:sldMk cId="2566471912" sldId="258"/>
            <ac:spMk id="44" creationId="{B4D62659-432A-4B05-9444-BC2062D395F9}"/>
          </ac:spMkLst>
        </pc:spChg>
        <pc:spChg chg="mod">
          <ac:chgData name="Thiago Mendes Rosa" userId="f6486954f74d8c30" providerId="LiveId" clId="{433BF868-02C8-4D74-BEF5-13817179D532}" dt="2020-04-26T13:15:08.920" v="88" actId="1035"/>
          <ac:spMkLst>
            <pc:docMk/>
            <pc:sldMk cId="2566471912" sldId="258"/>
            <ac:spMk id="46" creationId="{464654C0-4F00-4A55-922F-577F3DB25C4A}"/>
          </ac:spMkLst>
        </pc:spChg>
        <pc:spChg chg="mod">
          <ac:chgData name="Thiago Mendes Rosa" userId="f6486954f74d8c30" providerId="LiveId" clId="{433BF868-02C8-4D74-BEF5-13817179D532}" dt="2020-04-26T13:15:08.920" v="88" actId="1035"/>
          <ac:spMkLst>
            <pc:docMk/>
            <pc:sldMk cId="2566471912" sldId="258"/>
            <ac:spMk id="60" creationId="{97F5F491-9CBC-4D08-97AA-41EC9358AF89}"/>
          </ac:spMkLst>
        </pc:spChg>
        <pc:grpChg chg="mod">
          <ac:chgData name="Thiago Mendes Rosa" userId="f6486954f74d8c30" providerId="LiveId" clId="{433BF868-02C8-4D74-BEF5-13817179D532}" dt="2020-04-26T13:15:08.920" v="88" actId="1035"/>
          <ac:grpSpMkLst>
            <pc:docMk/>
            <pc:sldMk cId="2566471912" sldId="258"/>
            <ac:grpSpMk id="17" creationId="{360E02D3-7DFF-429A-B3BC-3B6F0C8FFBE5}"/>
          </ac:grpSpMkLst>
        </pc:grpChg>
        <pc:grpChg chg="mod">
          <ac:chgData name="Thiago Mendes Rosa" userId="f6486954f74d8c30" providerId="LiveId" clId="{433BF868-02C8-4D74-BEF5-13817179D532}" dt="2020-04-26T13:15:08.920" v="88" actId="1035"/>
          <ac:grpSpMkLst>
            <pc:docMk/>
            <pc:sldMk cId="2566471912" sldId="258"/>
            <ac:grpSpMk id="31" creationId="{516D57E8-6FCE-49A2-B7AC-BF1F6424DEF5}"/>
          </ac:grpSpMkLst>
        </pc:grpChg>
        <pc:picChg chg="del">
          <ac:chgData name="Thiago Mendes Rosa" userId="f6486954f74d8c30" providerId="LiveId" clId="{433BF868-02C8-4D74-BEF5-13817179D532}" dt="2020-04-26T13:14:31.847" v="60" actId="478"/>
          <ac:picMkLst>
            <pc:docMk/>
            <pc:sldMk cId="2566471912" sldId="258"/>
            <ac:picMk id="4" creationId="{1372CBEB-035E-C64F-BC47-0B3F08844ABE}"/>
          </ac:picMkLst>
        </pc:picChg>
        <pc:picChg chg="mod">
          <ac:chgData name="Thiago Mendes Rosa" userId="f6486954f74d8c30" providerId="LiveId" clId="{433BF868-02C8-4D74-BEF5-13817179D532}" dt="2020-04-26T13:15:08.920" v="88" actId="1035"/>
          <ac:picMkLst>
            <pc:docMk/>
            <pc:sldMk cId="2566471912" sldId="258"/>
            <ac:picMk id="51" creationId="{2867D295-AD19-4498-BEFE-05E9422C0D2D}"/>
          </ac:picMkLst>
        </pc:picChg>
        <pc:picChg chg="mod">
          <ac:chgData name="Thiago Mendes Rosa" userId="f6486954f74d8c30" providerId="LiveId" clId="{433BF868-02C8-4D74-BEF5-13817179D532}" dt="2020-04-26T13:15:08.920" v="88" actId="1035"/>
          <ac:picMkLst>
            <pc:docMk/>
            <pc:sldMk cId="2566471912" sldId="258"/>
            <ac:picMk id="58" creationId="{0A6735E5-5817-42B2-95BE-B42AB9D3AF7F}"/>
          </ac:picMkLst>
        </pc:picChg>
        <pc:picChg chg="mod">
          <ac:chgData name="Thiago Mendes Rosa" userId="f6486954f74d8c30" providerId="LiveId" clId="{433BF868-02C8-4D74-BEF5-13817179D532}" dt="2020-04-26T13:15:08.920" v="88" actId="1035"/>
          <ac:picMkLst>
            <pc:docMk/>
            <pc:sldMk cId="2566471912" sldId="258"/>
            <ac:picMk id="1026" creationId="{D10B28C3-3530-4B15-BE3F-E1A14DCFEFFF}"/>
          </ac:picMkLst>
        </pc:picChg>
        <pc:picChg chg="mod">
          <ac:chgData name="Thiago Mendes Rosa" userId="f6486954f74d8c30" providerId="LiveId" clId="{433BF868-02C8-4D74-BEF5-13817179D532}" dt="2020-04-26T13:15:08.920" v="88" actId="1035"/>
          <ac:picMkLst>
            <pc:docMk/>
            <pc:sldMk cId="2566471912" sldId="258"/>
            <ac:picMk id="1028" creationId="{EF47B263-E68E-41B6-A455-E6462AD32320}"/>
          </ac:picMkLst>
        </pc:picChg>
        <pc:picChg chg="mod">
          <ac:chgData name="Thiago Mendes Rosa" userId="f6486954f74d8c30" providerId="LiveId" clId="{433BF868-02C8-4D74-BEF5-13817179D532}" dt="2020-04-26T13:15:08.920" v="88" actId="1035"/>
          <ac:picMkLst>
            <pc:docMk/>
            <pc:sldMk cId="2566471912" sldId="258"/>
            <ac:picMk id="1030" creationId="{BD9412A6-C700-4663-9404-BC901E18AC69}"/>
          </ac:picMkLst>
        </pc:picChg>
        <pc:picChg chg="mod">
          <ac:chgData name="Thiago Mendes Rosa" userId="f6486954f74d8c30" providerId="LiveId" clId="{433BF868-02C8-4D74-BEF5-13817179D532}" dt="2020-04-26T13:15:08.920" v="88" actId="1035"/>
          <ac:picMkLst>
            <pc:docMk/>
            <pc:sldMk cId="2566471912" sldId="258"/>
            <ac:picMk id="1032" creationId="{5E6AD0E2-FA62-4461-89CC-5E1B7D02CE8C}"/>
          </ac:picMkLst>
        </pc:picChg>
        <pc:picChg chg="mod">
          <ac:chgData name="Thiago Mendes Rosa" userId="f6486954f74d8c30" providerId="LiveId" clId="{433BF868-02C8-4D74-BEF5-13817179D532}" dt="2020-04-26T13:15:08.920" v="88" actId="1035"/>
          <ac:picMkLst>
            <pc:docMk/>
            <pc:sldMk cId="2566471912" sldId="258"/>
            <ac:picMk id="1034" creationId="{917D307E-CEE2-42D0-A32B-5CBFE3B9D5A6}"/>
          </ac:picMkLst>
        </pc:picChg>
        <pc:picChg chg="mod">
          <ac:chgData name="Thiago Mendes Rosa" userId="f6486954f74d8c30" providerId="LiveId" clId="{433BF868-02C8-4D74-BEF5-13817179D532}" dt="2020-04-26T13:15:08.920" v="88" actId="1035"/>
          <ac:picMkLst>
            <pc:docMk/>
            <pc:sldMk cId="2566471912" sldId="258"/>
            <ac:picMk id="1040" creationId="{C342B8F3-2DC3-462B-AEA9-298982335374}"/>
          </ac:picMkLst>
        </pc:picChg>
        <pc:picChg chg="mod">
          <ac:chgData name="Thiago Mendes Rosa" userId="f6486954f74d8c30" providerId="LiveId" clId="{433BF868-02C8-4D74-BEF5-13817179D532}" dt="2020-04-26T13:15:08.920" v="88" actId="1035"/>
          <ac:picMkLst>
            <pc:docMk/>
            <pc:sldMk cId="2566471912" sldId="258"/>
            <ac:picMk id="1042" creationId="{93983133-587D-418D-97A3-BC99240810F3}"/>
          </ac:picMkLst>
        </pc:picChg>
        <pc:picChg chg="mod">
          <ac:chgData name="Thiago Mendes Rosa" userId="f6486954f74d8c30" providerId="LiveId" clId="{433BF868-02C8-4D74-BEF5-13817179D532}" dt="2020-04-26T13:15:08.920" v="88" actId="1035"/>
          <ac:picMkLst>
            <pc:docMk/>
            <pc:sldMk cId="2566471912" sldId="258"/>
            <ac:picMk id="1044" creationId="{FF07E2C6-725D-4103-94FD-2F5923AAFD12}"/>
          </ac:picMkLst>
        </pc:picChg>
        <pc:picChg chg="mod">
          <ac:chgData name="Thiago Mendes Rosa" userId="f6486954f74d8c30" providerId="LiveId" clId="{433BF868-02C8-4D74-BEF5-13817179D532}" dt="2020-04-26T13:15:08.920" v="88" actId="1035"/>
          <ac:picMkLst>
            <pc:docMk/>
            <pc:sldMk cId="2566471912" sldId="258"/>
            <ac:picMk id="1046" creationId="{09DC832E-D664-42D0-9C8D-C5E97551A029}"/>
          </ac:picMkLst>
        </pc:picChg>
        <pc:picChg chg="mod">
          <ac:chgData name="Thiago Mendes Rosa" userId="f6486954f74d8c30" providerId="LiveId" clId="{433BF868-02C8-4D74-BEF5-13817179D532}" dt="2020-04-26T13:15:08.920" v="88" actId="1035"/>
          <ac:picMkLst>
            <pc:docMk/>
            <pc:sldMk cId="2566471912" sldId="258"/>
            <ac:picMk id="1048" creationId="{5247FA46-B4B8-41C7-96D7-EE53D7CEB688}"/>
          </ac:picMkLst>
        </pc:picChg>
        <pc:cxnChg chg="mod">
          <ac:chgData name="Thiago Mendes Rosa" userId="f6486954f74d8c30" providerId="LiveId" clId="{433BF868-02C8-4D74-BEF5-13817179D532}" dt="2020-04-26T13:15:08.920" v="88" actId="1035"/>
          <ac:cxnSpMkLst>
            <pc:docMk/>
            <pc:sldMk cId="2566471912" sldId="258"/>
            <ac:cxnSpMk id="9" creationId="{354ED762-D385-462E-B3C3-13890C737303}"/>
          </ac:cxnSpMkLst>
        </pc:cxnChg>
        <pc:cxnChg chg="mod">
          <ac:chgData name="Thiago Mendes Rosa" userId="f6486954f74d8c30" providerId="LiveId" clId="{433BF868-02C8-4D74-BEF5-13817179D532}" dt="2020-04-26T13:15:08.920" v="88" actId="1035"/>
          <ac:cxnSpMkLst>
            <pc:docMk/>
            <pc:sldMk cId="2566471912" sldId="258"/>
            <ac:cxnSpMk id="21" creationId="{93883279-4A99-4BDF-992F-2A666DD7665D}"/>
          </ac:cxnSpMkLst>
        </pc:cxnChg>
        <pc:cxnChg chg="mod">
          <ac:chgData name="Thiago Mendes Rosa" userId="f6486954f74d8c30" providerId="LiveId" clId="{433BF868-02C8-4D74-BEF5-13817179D532}" dt="2020-04-26T13:15:08.920" v="88" actId="1035"/>
          <ac:cxnSpMkLst>
            <pc:docMk/>
            <pc:sldMk cId="2566471912" sldId="258"/>
            <ac:cxnSpMk id="39" creationId="{AFCB3457-48E7-4BD7-B64B-6624D73610EC}"/>
          </ac:cxnSpMkLst>
        </pc:cxnChg>
        <pc:cxnChg chg="mod">
          <ac:chgData name="Thiago Mendes Rosa" userId="f6486954f74d8c30" providerId="LiveId" clId="{433BF868-02C8-4D74-BEF5-13817179D532}" dt="2020-04-26T13:15:08.920" v="88" actId="1035"/>
          <ac:cxnSpMkLst>
            <pc:docMk/>
            <pc:sldMk cId="2566471912" sldId="258"/>
            <ac:cxnSpMk id="41" creationId="{C71A001C-F286-4B92-A5B5-D0041A292717}"/>
          </ac:cxnSpMkLst>
        </pc:cxnChg>
      </pc:sldChg>
      <pc:sldChg chg="delSp modSp mod setBg">
        <pc:chgData name="Thiago Mendes Rosa" userId="f6486954f74d8c30" providerId="LiveId" clId="{433BF868-02C8-4D74-BEF5-13817179D532}" dt="2020-04-26T13:16:15.051" v="111"/>
        <pc:sldMkLst>
          <pc:docMk/>
          <pc:sldMk cId="345961023" sldId="259"/>
        </pc:sldMkLst>
        <pc:spChg chg="mod">
          <ac:chgData name="Thiago Mendes Rosa" userId="f6486954f74d8c30" providerId="LiveId" clId="{433BF868-02C8-4D74-BEF5-13817179D532}" dt="2020-04-26T13:15:32.709" v="110" actId="2711"/>
          <ac:spMkLst>
            <pc:docMk/>
            <pc:sldMk cId="345961023" sldId="259"/>
            <ac:spMk id="8" creationId="{CCE77D2E-0B67-7944-A619-AC85DA804807}"/>
          </ac:spMkLst>
        </pc:spChg>
        <pc:picChg chg="del">
          <ac:chgData name="Thiago Mendes Rosa" userId="f6486954f74d8c30" providerId="LiveId" clId="{433BF868-02C8-4D74-BEF5-13817179D532}" dt="2020-04-26T13:15:17.947" v="89" actId="478"/>
          <ac:picMkLst>
            <pc:docMk/>
            <pc:sldMk cId="345961023" sldId="259"/>
            <ac:picMk id="4" creationId="{1372CBEB-035E-C64F-BC47-0B3F08844ABE}"/>
          </ac:picMkLst>
        </pc:picChg>
      </pc:sldChg>
      <pc:sldChg chg="delSp mod setBg">
        <pc:chgData name="Thiago Mendes Rosa" userId="f6486954f74d8c30" providerId="LiveId" clId="{433BF868-02C8-4D74-BEF5-13817179D532}" dt="2020-04-26T13:17:05.104" v="123" actId="478"/>
        <pc:sldMkLst>
          <pc:docMk/>
          <pc:sldMk cId="350953662" sldId="260"/>
        </pc:sldMkLst>
        <pc:picChg chg="del">
          <ac:chgData name="Thiago Mendes Rosa" userId="f6486954f74d8c30" providerId="LiveId" clId="{433BF868-02C8-4D74-BEF5-13817179D532}" dt="2020-04-26T13:17:05.104" v="123" actId="478"/>
          <ac:picMkLst>
            <pc:docMk/>
            <pc:sldMk cId="350953662" sldId="260"/>
            <ac:picMk id="4" creationId="{1372CBEB-035E-C64F-BC47-0B3F08844ABE}"/>
          </ac:picMkLst>
        </pc:picChg>
      </pc:sldChg>
      <pc:sldChg chg="delSp mod setBg">
        <pc:chgData name="Thiago Mendes Rosa" userId="f6486954f74d8c30" providerId="LiveId" clId="{433BF868-02C8-4D74-BEF5-13817179D532}" dt="2020-04-26T13:17:00.701" v="122" actId="478"/>
        <pc:sldMkLst>
          <pc:docMk/>
          <pc:sldMk cId="3797431628" sldId="261"/>
        </pc:sldMkLst>
        <pc:picChg chg="del">
          <ac:chgData name="Thiago Mendes Rosa" userId="f6486954f74d8c30" providerId="LiveId" clId="{433BF868-02C8-4D74-BEF5-13817179D532}" dt="2020-04-26T13:17:00.701" v="122" actId="478"/>
          <ac:picMkLst>
            <pc:docMk/>
            <pc:sldMk cId="3797431628" sldId="261"/>
            <ac:picMk id="4" creationId="{1372CBEB-035E-C64F-BC47-0B3F08844ABE}"/>
          </ac:picMkLst>
        </pc:picChg>
      </pc:sldChg>
      <pc:sldChg chg="setBg">
        <pc:chgData name="Thiago Mendes Rosa" userId="f6486954f74d8c30" providerId="LiveId" clId="{433BF868-02C8-4D74-BEF5-13817179D532}" dt="2020-04-26T13:16:25.668" v="114"/>
        <pc:sldMkLst>
          <pc:docMk/>
          <pc:sldMk cId="2259503703" sldId="262"/>
        </pc:sldMkLst>
      </pc:sldChg>
      <pc:sldChg chg="setBg">
        <pc:chgData name="Thiago Mendes Rosa" userId="f6486954f74d8c30" providerId="LiveId" clId="{433BF868-02C8-4D74-BEF5-13817179D532}" dt="2020-04-26T13:16:28.040" v="115"/>
        <pc:sldMkLst>
          <pc:docMk/>
          <pc:sldMk cId="3085729170" sldId="263"/>
        </pc:sldMkLst>
      </pc:sldChg>
      <pc:sldChg chg="delSp mod setBg">
        <pc:chgData name="Thiago Mendes Rosa" userId="f6486954f74d8c30" providerId="LiveId" clId="{433BF868-02C8-4D74-BEF5-13817179D532}" dt="2020-04-26T13:16:46.822" v="121" actId="478"/>
        <pc:sldMkLst>
          <pc:docMk/>
          <pc:sldMk cId="1491851068" sldId="264"/>
        </pc:sldMkLst>
        <pc:picChg chg="del">
          <ac:chgData name="Thiago Mendes Rosa" userId="f6486954f74d8c30" providerId="LiveId" clId="{433BF868-02C8-4D74-BEF5-13817179D532}" dt="2020-04-26T13:16:46.822" v="121" actId="478"/>
          <ac:picMkLst>
            <pc:docMk/>
            <pc:sldMk cId="1491851068" sldId="264"/>
            <ac:picMk id="4" creationId="{1372CBEB-035E-C64F-BC47-0B3F08844ABE}"/>
          </ac:picMkLst>
        </pc:picChg>
      </pc:sldChg>
      <pc:sldChg chg="delSp mod setBg">
        <pc:chgData name="Thiago Mendes Rosa" userId="f6486954f74d8c30" providerId="LiveId" clId="{433BF868-02C8-4D74-BEF5-13817179D532}" dt="2020-04-26T13:16:44.351" v="120" actId="478"/>
        <pc:sldMkLst>
          <pc:docMk/>
          <pc:sldMk cId="851008571" sldId="265"/>
        </pc:sldMkLst>
        <pc:picChg chg="del">
          <ac:chgData name="Thiago Mendes Rosa" userId="f6486954f74d8c30" providerId="LiveId" clId="{433BF868-02C8-4D74-BEF5-13817179D532}" dt="2020-04-26T13:16:44.351" v="120" actId="478"/>
          <ac:picMkLst>
            <pc:docMk/>
            <pc:sldMk cId="851008571" sldId="265"/>
            <ac:picMk id="4" creationId="{1372CBEB-035E-C64F-BC47-0B3F08844ABE}"/>
          </ac:picMkLst>
        </pc:picChg>
      </pc:sldChg>
      <pc:sldChg chg="delSp mod setBg">
        <pc:chgData name="Thiago Mendes Rosa" userId="f6486954f74d8c30" providerId="LiveId" clId="{433BF868-02C8-4D74-BEF5-13817179D532}" dt="2020-04-26T13:16:41.492" v="119" actId="478"/>
        <pc:sldMkLst>
          <pc:docMk/>
          <pc:sldMk cId="91095459" sldId="267"/>
        </pc:sldMkLst>
        <pc:picChg chg="del">
          <ac:chgData name="Thiago Mendes Rosa" userId="f6486954f74d8c30" providerId="LiveId" clId="{433BF868-02C8-4D74-BEF5-13817179D532}" dt="2020-04-26T13:16:41.492" v="119" actId="478"/>
          <ac:picMkLst>
            <pc:docMk/>
            <pc:sldMk cId="91095459" sldId="267"/>
            <ac:picMk id="4" creationId="{1372CBEB-035E-C64F-BC47-0B3F08844ABE}"/>
          </ac:picMkLst>
        </pc:picChg>
      </pc:sldChg>
      <pc:sldMasterChg chg="addSp delSp modSp mod modSldLayout">
        <pc:chgData name="Thiago Mendes Rosa" userId="f6486954f74d8c30" providerId="LiveId" clId="{433BF868-02C8-4D74-BEF5-13817179D532}" dt="2020-04-26T13:01:44.651" v="33" actId="1076"/>
        <pc:sldMasterMkLst>
          <pc:docMk/>
          <pc:sldMasterMk cId="3142148121" sldId="2147483660"/>
        </pc:sldMasterMkLst>
        <pc:spChg chg="del">
          <ac:chgData name="Thiago Mendes Rosa" userId="f6486954f74d8c30" providerId="LiveId" clId="{433BF868-02C8-4D74-BEF5-13817179D532}" dt="2020-04-26T12:56:49.468" v="8" actId="478"/>
          <ac:spMkLst>
            <pc:docMk/>
            <pc:sldMasterMk cId="3142148121" sldId="2147483660"/>
            <ac:spMk id="2" creationId="{00000000-0000-0000-0000-000000000000}"/>
          </ac:spMkLst>
        </pc:spChg>
        <pc:spChg chg="mod">
          <ac:chgData name="Thiago Mendes Rosa" userId="f6486954f74d8c30" providerId="LiveId" clId="{433BF868-02C8-4D74-BEF5-13817179D532}" dt="2020-04-26T12:57:44.693" v="19" actId="6549"/>
          <ac:spMkLst>
            <pc:docMk/>
            <pc:sldMasterMk cId="3142148121" sldId="2147483660"/>
            <ac:spMk id="4" creationId="{00000000-0000-0000-0000-000000000000}"/>
          </ac:spMkLst>
        </pc:spChg>
        <pc:picChg chg="add mod">
          <ac:chgData name="Thiago Mendes Rosa" userId="f6486954f74d8c30" providerId="LiveId" clId="{433BF868-02C8-4D74-BEF5-13817179D532}" dt="2020-04-26T12:58:08.289" v="25" actId="14100"/>
          <ac:picMkLst>
            <pc:docMk/>
            <pc:sldMasterMk cId="3142148121" sldId="2147483660"/>
            <ac:picMk id="7" creationId="{0AC78C3F-A915-4FC5-8DBB-04CB5881DD92}"/>
          </ac:picMkLst>
        </pc:picChg>
        <pc:picChg chg="add del mod">
          <ac:chgData name="Thiago Mendes Rosa" userId="f6486954f74d8c30" providerId="LiveId" clId="{433BF868-02C8-4D74-BEF5-13817179D532}" dt="2020-04-26T12:58:02.535" v="23" actId="478"/>
          <ac:picMkLst>
            <pc:docMk/>
            <pc:sldMasterMk cId="3142148121" sldId="2147483660"/>
            <ac:picMk id="9" creationId="{10CE2B6B-397B-4B94-B150-DDF5EBB6695D}"/>
          </ac:picMkLst>
        </pc:picChg>
        <pc:picChg chg="add mod">
          <ac:chgData name="Thiago Mendes Rosa" userId="f6486954f74d8c30" providerId="LiveId" clId="{433BF868-02C8-4D74-BEF5-13817179D532}" dt="2020-04-26T13:01:44.651" v="33" actId="1076"/>
          <ac:picMkLst>
            <pc:docMk/>
            <pc:sldMasterMk cId="3142148121" sldId="2147483660"/>
            <ac:picMk id="11" creationId="{D935DA11-22F4-4F3D-871C-283E43EA54D2}"/>
          </ac:picMkLst>
        </pc:picChg>
        <pc:sldLayoutChg chg="addSp delSp modSp mod">
          <pc:chgData name="Thiago Mendes Rosa" userId="f6486954f74d8c30" providerId="LiveId" clId="{433BF868-02C8-4D74-BEF5-13817179D532}" dt="2020-04-26T12:56:24.040" v="5" actId="21"/>
          <pc:sldLayoutMkLst>
            <pc:docMk/>
            <pc:sldMasterMk cId="3142148121" sldId="2147483660"/>
            <pc:sldLayoutMk cId="906735948" sldId="2147483661"/>
          </pc:sldLayoutMkLst>
          <pc:spChg chg="del mod">
            <ac:chgData name="Thiago Mendes Rosa" userId="f6486954f74d8c30" providerId="LiveId" clId="{433BF868-02C8-4D74-BEF5-13817179D532}" dt="2020-04-26T12:56:19.912" v="4"/>
            <ac:spMkLst>
              <pc:docMk/>
              <pc:sldMasterMk cId="3142148121" sldId="2147483660"/>
              <pc:sldLayoutMk cId="906735948" sldId="2147483661"/>
              <ac:spMk id="7" creationId="{A4740998-8EB0-464A-B001-BA94FD212DE6}"/>
            </ac:spMkLst>
          </pc:spChg>
          <pc:picChg chg="add del mod">
            <ac:chgData name="Thiago Mendes Rosa" userId="f6486954f74d8c30" providerId="LiveId" clId="{433BF868-02C8-4D74-BEF5-13817179D532}" dt="2020-04-26T12:56:24.040" v="5" actId="21"/>
            <ac:picMkLst>
              <pc:docMk/>
              <pc:sldMasterMk cId="3142148121" sldId="2147483660"/>
              <pc:sldLayoutMk cId="906735948" sldId="2147483661"/>
              <ac:picMk id="9" creationId="{86448B86-6D1B-43B4-B905-519C3F3F1818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AAE97DD-DF2B-4B25-B7BE-867E976FC5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0BF223-85CB-4EFF-8167-4AFD26EC3D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7DA3D-25CF-4C9D-8ED1-62FEAA6ADECB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52178C9-9655-45EE-969E-A07A0F54BB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193A262-624F-4BDE-90EC-2B888EE5AC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BAD1A-1C0B-467C-ADD7-BA4EC93CA1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45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F9E5A-1FBC-4B49-8C50-94317A9FA688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DFE85-949A-4F71-8A16-CE47AEBDD8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3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122363"/>
            <a:ext cx="8743950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3602038"/>
            <a:ext cx="771525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5A4-32DA-3140-8B3B-1DC01F0C82E2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B708-794A-1944-BA1C-EA98A8B0F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73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231" y="365127"/>
            <a:ext cx="8872538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5A4-32DA-3140-8B3B-1DC01F0C82E2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B708-794A-1944-BA1C-EA98A8B0F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05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365125"/>
            <a:ext cx="2218134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365125"/>
            <a:ext cx="652581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5A4-32DA-3140-8B3B-1DC01F0C82E2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B708-794A-1944-BA1C-EA98A8B0F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22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231" y="365127"/>
            <a:ext cx="8872538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5A4-32DA-3140-8B3B-1DC01F0C82E2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B708-794A-1944-BA1C-EA98A8B0F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98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1709740"/>
            <a:ext cx="8872538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4589465"/>
            <a:ext cx="887253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5A4-32DA-3140-8B3B-1DC01F0C82E2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B708-794A-1944-BA1C-EA98A8B0F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84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231" y="365127"/>
            <a:ext cx="8872538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1825625"/>
            <a:ext cx="4371975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1825625"/>
            <a:ext cx="4371975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5A4-32DA-3140-8B3B-1DC01F0C82E2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B708-794A-1944-BA1C-EA98A8B0F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4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365127"/>
            <a:ext cx="8872538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1681163"/>
            <a:ext cx="435188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2505075"/>
            <a:ext cx="435188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1681163"/>
            <a:ext cx="437331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2505075"/>
            <a:ext cx="437331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5A4-32DA-3140-8B3B-1DC01F0C82E2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B708-794A-1944-BA1C-EA98A8B0F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33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231" y="365127"/>
            <a:ext cx="8872538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5A4-32DA-3140-8B3B-1DC01F0C82E2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B708-794A-1944-BA1C-EA98A8B0F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5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5A4-32DA-3140-8B3B-1DC01F0C82E2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B708-794A-1944-BA1C-EA98A8B0F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00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987427"/>
            <a:ext cx="520779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5A4-32DA-3140-8B3B-1DC01F0C82E2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B708-794A-1944-BA1C-EA98A8B0F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30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987427"/>
            <a:ext cx="5207794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5A4-32DA-3140-8B3B-1DC01F0C82E2}" type="datetimeFigureOut">
              <a:rPr lang="pt-BR" smtClean="0"/>
              <a:t>26/04/2020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1B708-794A-1944-BA1C-EA98A8B0FC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98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1825625"/>
            <a:ext cx="88725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6356352"/>
            <a:ext cx="3471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1B708-794A-1944-BA1C-EA98A8B0FC65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AC78C3F-A915-4FC5-8DBB-04CB5881DD9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8854" y="72984"/>
            <a:ext cx="5758249" cy="490595"/>
          </a:xfrm>
          <a:prstGeom prst="rect">
            <a:avLst/>
          </a:prstGeom>
        </p:spPr>
      </p:pic>
      <p:pic>
        <p:nvPicPr>
          <p:cNvPr id="11" name="Imagem 10" descr="Tela de computador&#10;&#10;Descrição gerada automaticamente">
            <a:extLst>
              <a:ext uri="{FF2B5EF4-FFF2-40B4-BE49-F238E27FC236}">
                <a16:creationId xmlns:a16="http://schemas.microsoft.com/office/drawing/2014/main" id="{D935DA11-22F4-4F3D-871C-283E43EA54D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511893" y="6334963"/>
            <a:ext cx="3263213" cy="40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4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hiagomendesrosa@outlook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0.jpe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jpe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7CE812B-3D06-AC48-894A-CEE98F96D6A9}"/>
              </a:ext>
            </a:extLst>
          </p:cNvPr>
          <p:cNvSpPr/>
          <p:nvPr/>
        </p:nvSpPr>
        <p:spPr>
          <a:xfrm>
            <a:off x="571500" y="1005070"/>
            <a:ext cx="936220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</p:txBody>
      </p:sp>
      <p:sp>
        <p:nvSpPr>
          <p:cNvPr id="5" name="Retângulo 5">
            <a:extLst>
              <a:ext uri="{FF2B5EF4-FFF2-40B4-BE49-F238E27FC236}">
                <a16:creationId xmlns:a16="http://schemas.microsoft.com/office/drawing/2014/main" id="{3B2958ED-CD6E-3541-9FE8-33296CE8D829}"/>
              </a:ext>
            </a:extLst>
          </p:cNvPr>
          <p:cNvSpPr/>
          <p:nvPr/>
        </p:nvSpPr>
        <p:spPr>
          <a:xfrm>
            <a:off x="723900" y="1157470"/>
            <a:ext cx="936220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62784A-EBB3-2645-9D98-789B16977420}"/>
              </a:ext>
            </a:extLst>
          </p:cNvPr>
          <p:cNvSpPr txBox="1"/>
          <p:nvPr/>
        </p:nvSpPr>
        <p:spPr>
          <a:xfrm>
            <a:off x="723900" y="1006557"/>
            <a:ext cx="9144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Thiago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Mendes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Rosa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Universidade de Brasília</a:t>
            </a:r>
          </a:p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thiagomendesrosa@outlook.com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Advisors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Prof. Rafael Terra de Menezes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    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Prof. Ana Carolina Pereira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Zoghbi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821180" y="1554480"/>
            <a:ext cx="61645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Broadband connection and election in Brazil: what is role of the internet?</a:t>
            </a:r>
            <a:endParaRPr lang="pt-BR" sz="28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57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7CE812B-3D06-AC48-894A-CEE98F96D6A9}"/>
              </a:ext>
            </a:extLst>
          </p:cNvPr>
          <p:cNvSpPr/>
          <p:nvPr/>
        </p:nvSpPr>
        <p:spPr>
          <a:xfrm>
            <a:off x="2126673" y="1005070"/>
            <a:ext cx="936220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FAAE411-F7AB-4750-98D8-76C92F3EF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184" y="773694"/>
            <a:ext cx="6045570" cy="6025518"/>
          </a:xfrm>
          <a:prstGeom prst="rect">
            <a:avLst/>
          </a:prstGeom>
        </p:spPr>
      </p:pic>
      <p:sp>
        <p:nvSpPr>
          <p:cNvPr id="7" name="Retângulo Arredondado 8">
            <a:extLst>
              <a:ext uri="{FF2B5EF4-FFF2-40B4-BE49-F238E27FC236}">
                <a16:creationId xmlns:a16="http://schemas.microsoft.com/office/drawing/2014/main" id="{6B2BC1DE-66A8-4831-9582-97F0F1A4DD9C}"/>
              </a:ext>
            </a:extLst>
          </p:cNvPr>
          <p:cNvSpPr/>
          <p:nvPr/>
        </p:nvSpPr>
        <p:spPr>
          <a:xfrm>
            <a:off x="2267211" y="3006247"/>
            <a:ext cx="5974915" cy="425885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13F4D36A-996C-4277-B21C-B3D8A79F12CD}"/>
              </a:ext>
            </a:extLst>
          </p:cNvPr>
          <p:cNvSpPr txBox="1"/>
          <p:nvPr/>
        </p:nvSpPr>
        <p:spPr>
          <a:xfrm>
            <a:off x="115805" y="329721"/>
            <a:ext cx="2010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Blank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votes</a:t>
            </a:r>
            <a:endParaRPr lang="pt-BR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00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7CE812B-3D06-AC48-894A-CEE98F96D6A9}"/>
              </a:ext>
            </a:extLst>
          </p:cNvPr>
          <p:cNvSpPr/>
          <p:nvPr/>
        </p:nvSpPr>
        <p:spPr>
          <a:xfrm>
            <a:off x="2126673" y="1005070"/>
            <a:ext cx="936220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CB4ECE9-A6DD-4FF1-8C01-08EAC039B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759" y="818995"/>
            <a:ext cx="5727146" cy="6037841"/>
          </a:xfrm>
          <a:prstGeom prst="rect">
            <a:avLst/>
          </a:prstGeom>
        </p:spPr>
      </p:pic>
      <p:sp>
        <p:nvSpPr>
          <p:cNvPr id="7" name="Retângulo Arredondado 8">
            <a:extLst>
              <a:ext uri="{FF2B5EF4-FFF2-40B4-BE49-F238E27FC236}">
                <a16:creationId xmlns:a16="http://schemas.microsoft.com/office/drawing/2014/main" id="{6B2BC1DE-66A8-4831-9582-97F0F1A4DD9C}"/>
              </a:ext>
            </a:extLst>
          </p:cNvPr>
          <p:cNvSpPr/>
          <p:nvPr/>
        </p:nvSpPr>
        <p:spPr>
          <a:xfrm>
            <a:off x="2480153" y="3006248"/>
            <a:ext cx="5624187" cy="375780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55F4B9-C891-4A3A-BB9A-F64A87E44606}"/>
              </a:ext>
            </a:extLst>
          </p:cNvPr>
          <p:cNvSpPr txBox="1"/>
          <p:nvPr/>
        </p:nvSpPr>
        <p:spPr>
          <a:xfrm>
            <a:off x="115805" y="329721"/>
            <a:ext cx="2010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wing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vote </a:t>
            </a:r>
            <a:r>
              <a:rPr lang="pt-B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endParaRPr lang="pt-BR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9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372CBEB-035E-C64F-BC47-0B3F08844A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005070"/>
            <a:ext cx="9144000" cy="5009785"/>
          </a:xfrm>
          <a:prstGeom prst="rect">
            <a:avLst/>
          </a:prstGeom>
          <a:effectLst/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7CE812B-3D06-AC48-894A-CEE98F96D6A9}"/>
              </a:ext>
            </a:extLst>
          </p:cNvPr>
          <p:cNvSpPr/>
          <p:nvPr/>
        </p:nvSpPr>
        <p:spPr>
          <a:xfrm>
            <a:off x="2126673" y="1005070"/>
            <a:ext cx="936220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51458-BC45-4F93-818F-933423745FC3}"/>
              </a:ext>
            </a:extLst>
          </p:cNvPr>
          <p:cNvSpPr txBox="1"/>
          <p:nvPr/>
        </p:nvSpPr>
        <p:spPr>
          <a:xfrm>
            <a:off x="571500" y="100507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C0F2996-5215-4832-97BE-EE5A7347C170}"/>
              </a:ext>
            </a:extLst>
          </p:cNvPr>
          <p:cNvSpPr txBox="1"/>
          <p:nvPr/>
        </p:nvSpPr>
        <p:spPr>
          <a:xfrm>
            <a:off x="563671" y="1590806"/>
            <a:ext cx="90062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/>
              <a:t>Results suggest that broadband connection (fixed line) availability did not change election outcomes (2008, 2010 and 2012);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/>
              <a:t>Results for Brazil seems to be different from those observed in other countries (USA, Italy, Germany, UK and Malaysia);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/>
              <a:t>Institutional background may play a role (e.g. compulsory voting in Brazil and differences in government and voting systems);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/>
              <a:t>Lack of information about mobile broadband connection (no data at municipal level is available);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/>
              <a:t>Rise in social media usage and the “fake news market” in recent elections could show a different scenario.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6706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372CBEB-035E-C64F-BC47-0B3F08844A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005070"/>
            <a:ext cx="9144000" cy="5009785"/>
          </a:xfrm>
          <a:prstGeom prst="rect">
            <a:avLst/>
          </a:prstGeom>
          <a:effectLst/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7CE812B-3D06-AC48-894A-CEE98F96D6A9}"/>
              </a:ext>
            </a:extLst>
          </p:cNvPr>
          <p:cNvSpPr/>
          <p:nvPr/>
        </p:nvSpPr>
        <p:spPr>
          <a:xfrm>
            <a:off x="2126673" y="1005070"/>
            <a:ext cx="936220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51458-BC45-4F93-818F-933423745FC3}"/>
              </a:ext>
            </a:extLst>
          </p:cNvPr>
          <p:cNvSpPr txBox="1"/>
          <p:nvPr/>
        </p:nvSpPr>
        <p:spPr>
          <a:xfrm>
            <a:off x="283402" y="9067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C0F2996-5215-4832-97BE-EE5A7347C170}"/>
              </a:ext>
            </a:extLst>
          </p:cNvPr>
          <p:cNvSpPr txBox="1"/>
          <p:nvPr/>
        </p:nvSpPr>
        <p:spPr>
          <a:xfrm>
            <a:off x="571501" y="975405"/>
            <a:ext cx="936221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/>
              <a:t>Campante</a:t>
            </a:r>
            <a:r>
              <a:rPr lang="en-US" sz="1400" dirty="0"/>
              <a:t>, F., Durante, R. &amp; </a:t>
            </a:r>
            <a:r>
              <a:rPr lang="en-US" sz="1400" dirty="0" err="1"/>
              <a:t>Sobbrio</a:t>
            </a:r>
            <a:r>
              <a:rPr lang="en-US" sz="1400" dirty="0"/>
              <a:t>, F. (2017). Politics 2.0: The multifaceted effect of broadband internet on political participation. </a:t>
            </a:r>
            <a:r>
              <a:rPr lang="en-US" sz="1400" i="1" dirty="0"/>
              <a:t>Journal of the European Economic Association</a:t>
            </a:r>
            <a:r>
              <a:rPr lang="en-US" sz="1400" dirty="0"/>
              <a:t>, </a:t>
            </a:r>
            <a:r>
              <a:rPr lang="en-US" sz="1400" b="1" dirty="0"/>
              <a:t>16</a:t>
            </a:r>
            <a:r>
              <a:rPr lang="en-US" sz="1400" dirty="0"/>
              <a:t>, 1094–1136;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/>
              <a:t>Cattaneo</a:t>
            </a:r>
            <a:r>
              <a:rPr lang="en-US" sz="1400" dirty="0"/>
              <a:t>, M.D., </a:t>
            </a:r>
            <a:r>
              <a:rPr lang="en-US" sz="1400" dirty="0" err="1"/>
              <a:t>Titiunik</a:t>
            </a:r>
            <a:r>
              <a:rPr lang="en-US" sz="1400" dirty="0"/>
              <a:t>, R. &amp; Vazquez-Bare, G. (2018). Analysis of Regression Discontinuity Designs with Multiple Cutoffs or Multiple Scores. 18. Retrieved from https://sites.google.com/site/rdpackages/rdmulti/Cattaneo-Titiunik-VazquezBare_2018_rdmulti.pdf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/>
              <a:t>Czernich</a:t>
            </a:r>
            <a:r>
              <a:rPr lang="en-US" sz="1400" dirty="0"/>
              <a:t>, N. (2012). Broadband Internet and Political Participation: Evidence for Germany. </a:t>
            </a:r>
            <a:r>
              <a:rPr lang="en-US" sz="1400" i="1" dirty="0" err="1"/>
              <a:t>Kyklos</a:t>
            </a:r>
            <a:r>
              <a:rPr lang="en-US" sz="1400" dirty="0"/>
              <a:t>, </a:t>
            </a:r>
            <a:r>
              <a:rPr lang="en-US" sz="1400" b="1" dirty="0"/>
              <a:t>65</a:t>
            </a:r>
            <a:r>
              <a:rPr lang="en-US" sz="1400" dirty="0"/>
              <a:t>, 31–52.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Falck, O., Gold, R. &amp; </a:t>
            </a:r>
            <a:r>
              <a:rPr lang="en-US" sz="1400" dirty="0" err="1"/>
              <a:t>Heblich</a:t>
            </a:r>
            <a:r>
              <a:rPr lang="en-US" sz="1400" dirty="0"/>
              <a:t>, S. (2014). E-lections: Voting Behavior and the Internet. </a:t>
            </a:r>
            <a:r>
              <a:rPr lang="en-US" sz="1400" i="1" dirty="0"/>
              <a:t>American Economic Review</a:t>
            </a:r>
            <a:r>
              <a:rPr lang="en-US" sz="1400" dirty="0"/>
              <a:t>, </a:t>
            </a:r>
            <a:r>
              <a:rPr lang="en-US" sz="1400" b="1" dirty="0"/>
              <a:t>104</a:t>
            </a:r>
            <a:r>
              <a:rPr lang="en-US" sz="1400" dirty="0"/>
              <a:t>, 2238–65.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/>
              <a:t>Gavazza</a:t>
            </a:r>
            <a:r>
              <a:rPr lang="en-US" sz="1400" dirty="0"/>
              <a:t>, A., </a:t>
            </a:r>
            <a:r>
              <a:rPr lang="en-US" sz="1400" dirty="0" err="1"/>
              <a:t>Nardotto</a:t>
            </a:r>
            <a:r>
              <a:rPr lang="en-US" sz="1400" dirty="0"/>
              <a:t>, M. &amp; </a:t>
            </a:r>
            <a:r>
              <a:rPr lang="en-US" sz="1400" dirty="0" err="1"/>
              <a:t>Valletti</a:t>
            </a:r>
            <a:r>
              <a:rPr lang="en-US" sz="1400" dirty="0"/>
              <a:t>, T.M. (2015). Internet and politics: Evidence from </a:t>
            </a:r>
            <a:r>
              <a:rPr lang="en-US" sz="1400" dirty="0" err="1"/>
              <a:t>uk</a:t>
            </a:r>
            <a:r>
              <a:rPr lang="en-US" sz="1400" dirty="0"/>
              <a:t> local elections and local government policies.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Jaber, A. (2013). Broadband Internet and Political Behavior: Evidence from the United States. </a:t>
            </a:r>
            <a:r>
              <a:rPr lang="en-US" sz="1400" i="1" dirty="0"/>
              <a:t>Available at SSRN 2353549</a:t>
            </a:r>
            <a:r>
              <a:rPr lang="en-US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Menezes, A. (2015). Internet Availability, Political Information, and Voting: Evidence from Brazil.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Miner, L. (2015). The unintended consequences of Internet diffusion: Evidence from Malaysia. </a:t>
            </a:r>
            <a:r>
              <a:rPr lang="en-US" sz="1400" i="1" dirty="0"/>
              <a:t>Journal of Public Economics</a:t>
            </a:r>
            <a:r>
              <a:rPr lang="en-US" sz="1400" dirty="0"/>
              <a:t>, </a:t>
            </a:r>
            <a:r>
              <a:rPr lang="en-US" sz="1400" b="1" dirty="0"/>
              <a:t>132</a:t>
            </a:r>
            <a:r>
              <a:rPr lang="en-US" sz="1400" dirty="0"/>
              <a:t>, 66–78.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/>
              <a:t>Poy</a:t>
            </a:r>
            <a:r>
              <a:rPr lang="en-US" sz="1400" dirty="0"/>
              <a:t>, S. &amp; </a:t>
            </a:r>
            <a:r>
              <a:rPr lang="en-US" sz="1400" dirty="0" err="1"/>
              <a:t>Schüller</a:t>
            </a:r>
            <a:r>
              <a:rPr lang="en-US" sz="1400" dirty="0"/>
              <a:t>, S. (2016). Internet and voting in the Web 2.0 era: Evidence from a local broadband policy.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Tolbert, C.J. &amp; McNeal, R.S. (2003). Unraveling the effects of the Internet on political participation? </a:t>
            </a:r>
            <a:r>
              <a:rPr lang="en-US" sz="1400" i="1" dirty="0"/>
              <a:t>Political research quarterly</a:t>
            </a:r>
            <a:r>
              <a:rPr lang="en-US" sz="1400" dirty="0"/>
              <a:t>, </a:t>
            </a:r>
            <a:r>
              <a:rPr lang="en-US" sz="1400" b="1" dirty="0"/>
              <a:t>56</a:t>
            </a:r>
            <a:r>
              <a:rPr lang="en-US" sz="1400" dirty="0"/>
              <a:t>, 175–185.</a:t>
            </a:r>
          </a:p>
        </p:txBody>
      </p:sp>
    </p:spTree>
    <p:extLst>
      <p:ext uri="{BB962C8B-B14F-4D97-AF65-F5344CB8AC3E}">
        <p14:creationId xmlns:p14="http://schemas.microsoft.com/office/powerpoint/2010/main" val="4079684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372CBEB-035E-C64F-BC47-0B3F08844A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005070"/>
            <a:ext cx="9144000" cy="5009785"/>
          </a:xfrm>
          <a:prstGeom prst="rect">
            <a:avLst/>
          </a:prstGeom>
          <a:effectLst/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7CE812B-3D06-AC48-894A-CEE98F96D6A9}"/>
              </a:ext>
            </a:extLst>
          </p:cNvPr>
          <p:cNvSpPr/>
          <p:nvPr/>
        </p:nvSpPr>
        <p:spPr>
          <a:xfrm>
            <a:off x="2126673" y="1005070"/>
            <a:ext cx="936220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51458-BC45-4F93-818F-933423745FC3}"/>
              </a:ext>
            </a:extLst>
          </p:cNvPr>
          <p:cNvSpPr txBox="1"/>
          <p:nvPr/>
        </p:nvSpPr>
        <p:spPr>
          <a:xfrm>
            <a:off x="283402" y="9067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esultado de imagem para thank you">
            <a:extLst>
              <a:ext uri="{FF2B5EF4-FFF2-40B4-BE49-F238E27FC236}">
                <a16:creationId xmlns:a16="http://schemas.microsoft.com/office/drawing/2014/main" id="{9F6AAD69-6ADD-43DF-B82D-9D23C0C4B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142111"/>
            <a:ext cx="9210675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23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7CE812B-3D06-AC48-894A-CEE98F96D6A9}"/>
              </a:ext>
            </a:extLst>
          </p:cNvPr>
          <p:cNvSpPr/>
          <p:nvPr/>
        </p:nvSpPr>
        <p:spPr>
          <a:xfrm>
            <a:off x="2126673" y="1005070"/>
            <a:ext cx="936220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</p:txBody>
      </p:sp>
      <p:sp>
        <p:nvSpPr>
          <p:cNvPr id="5" name="Retângulo 5">
            <a:extLst>
              <a:ext uri="{FF2B5EF4-FFF2-40B4-BE49-F238E27FC236}">
                <a16:creationId xmlns:a16="http://schemas.microsoft.com/office/drawing/2014/main" id="{3B2958ED-CD6E-3541-9FE8-33296CE8D829}"/>
              </a:ext>
            </a:extLst>
          </p:cNvPr>
          <p:cNvSpPr/>
          <p:nvPr/>
        </p:nvSpPr>
        <p:spPr>
          <a:xfrm>
            <a:off x="2344882" y="1549746"/>
            <a:ext cx="936220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E77D2E-0B67-7944-A619-AC85DA804807}"/>
              </a:ext>
            </a:extLst>
          </p:cNvPr>
          <p:cNvSpPr txBox="1"/>
          <p:nvPr/>
        </p:nvSpPr>
        <p:spPr>
          <a:xfrm>
            <a:off x="571500" y="774861"/>
            <a:ext cx="9144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800" dirty="0">
                <a:latin typeface="UnB Office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pt-BR" sz="2800" dirty="0">
                <a:latin typeface="UnB Office" panose="020B0604020202020204" pitchFamily="34" charset="0"/>
                <a:cs typeface="Arial" panose="020B0604020202020204" pitchFamily="34" charset="0"/>
              </a:rPr>
              <a:t>?</a:t>
            </a:r>
            <a:endParaRPr lang="pt-BR" sz="2400" dirty="0">
              <a:latin typeface="UnB Office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UnB Office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2400" b="1" dirty="0">
                <a:latin typeface="UnB Office" panose="020B0604020202020204" pitchFamily="34" charset="0"/>
                <a:cs typeface="Arial" panose="020B0604020202020204" pitchFamily="34" charset="0"/>
              </a:rPr>
              <a:t>Did the introduction of internet broadband connection affect election outcomes in Brazil (2008, 2010 and 2012)?</a:t>
            </a:r>
          </a:p>
          <a:p>
            <a:pPr lvl="1"/>
            <a:endParaRPr lang="pt-BR" sz="2400" b="1" dirty="0">
              <a:latin typeface="UnB Office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b="1" dirty="0">
              <a:latin typeface="UnB Office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n-US" sz="2400" dirty="0">
                <a:latin typeface="UnB Office" panose="020B0604020202020204" pitchFamily="34" charset="0"/>
                <a:cs typeface="Arial" panose="020B0604020202020204" pitchFamily="34" charset="0"/>
              </a:rPr>
              <a:t>Identification strategy</a:t>
            </a:r>
            <a:r>
              <a:rPr lang="pt-BR" sz="2400" dirty="0">
                <a:latin typeface="UnB Office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/>
            <a:endParaRPr lang="pt-BR" sz="2400" dirty="0">
              <a:latin typeface="UnB Office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pt-BR" sz="2400" b="1" dirty="0">
                <a:latin typeface="UnB Office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>
                <a:latin typeface="UnB Office" panose="020B0604020202020204" pitchFamily="34" charset="0"/>
                <a:cs typeface="Arial" panose="020B0604020202020204" pitchFamily="34" charset="0"/>
              </a:rPr>
              <a:t>RDD</a:t>
            </a:r>
            <a:r>
              <a:rPr lang="pt-BR" sz="2400" b="1" dirty="0">
                <a:latin typeface="UnB Office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UnB Office" panose="020B0604020202020204" pitchFamily="34" charset="0"/>
                <a:cs typeface="Arial" panose="020B0604020202020204" pitchFamily="34" charset="0"/>
              </a:rPr>
              <a:t>applied to Backhaul Program roll out – multiple cutoffs, following </a:t>
            </a:r>
            <a:r>
              <a:rPr lang="en-US" sz="2400" b="1" dirty="0" err="1">
                <a:latin typeface="UnB Office" panose="020B0604020202020204" pitchFamily="34" charset="0"/>
                <a:cs typeface="Arial" panose="020B0604020202020204" pitchFamily="34" charset="0"/>
              </a:rPr>
              <a:t>Cattaneo</a:t>
            </a:r>
            <a:r>
              <a:rPr lang="en-US" sz="2400" b="1" dirty="0">
                <a:latin typeface="UnB Office" panose="020B0604020202020204" pitchFamily="34" charset="0"/>
                <a:cs typeface="Arial" panose="020B0604020202020204" pitchFamily="34" charset="0"/>
              </a:rPr>
              <a:t> et al. (2018)</a:t>
            </a:r>
          </a:p>
          <a:p>
            <a:pPr marL="0" lvl="1"/>
            <a:endParaRPr lang="pt-BR" sz="2400" b="1" dirty="0">
              <a:latin typeface="UnB Office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n-US" sz="2400" dirty="0">
                <a:latin typeface="UnB Office" panose="020B0604020202020204" pitchFamily="34" charset="0"/>
                <a:cs typeface="Arial" panose="020B0604020202020204" pitchFamily="34" charset="0"/>
              </a:rPr>
              <a:t>Answer</a:t>
            </a:r>
            <a:r>
              <a:rPr lang="pt-BR" sz="2400" dirty="0">
                <a:latin typeface="UnB Office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/>
            <a:endParaRPr lang="pt-BR" sz="2400" dirty="0">
              <a:latin typeface="UnB Office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pt-BR" sz="2400" dirty="0">
                <a:latin typeface="UnB Office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>
                <a:latin typeface="UnB Office" panose="020B0604020202020204" pitchFamily="34" charset="0"/>
                <a:cs typeface="Arial" panose="020B0604020202020204" pitchFamily="34" charset="0"/>
              </a:rPr>
              <a:t>Apparently, it did not (at least for fixed line</a:t>
            </a:r>
            <a:r>
              <a:rPr lang="pt-BR" sz="2400" b="1" dirty="0">
                <a:latin typeface="UnB Office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1"/>
            <a:endParaRPr lang="pt-BR" sz="2400" dirty="0">
              <a:latin typeface="UnB Office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40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CE77D2E-0B67-7944-A619-AC85DA804807}"/>
              </a:ext>
            </a:extLst>
          </p:cNvPr>
          <p:cNvSpPr txBox="1"/>
          <p:nvPr/>
        </p:nvSpPr>
        <p:spPr>
          <a:xfrm>
            <a:off x="571500" y="62929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800" b="1" dirty="0">
                <a:latin typeface="UnB Office" panose="020B0604020202020204" pitchFamily="34" charset="0"/>
                <a:cs typeface="Arial" panose="020B0604020202020204" pitchFamily="34" charset="0"/>
              </a:rPr>
              <a:t>Theoretical</a:t>
            </a:r>
            <a:r>
              <a:rPr lang="pt-BR" sz="2800" b="1" dirty="0">
                <a:latin typeface="UnB Office" panose="020B0604020202020204" pitchFamily="34" charset="0"/>
                <a:cs typeface="Arial" panose="020B0604020202020204" pitchFamily="34" charset="0"/>
              </a:rPr>
              <a:t> Framework</a:t>
            </a:r>
            <a:endParaRPr lang="pt-BR" sz="2400" b="1" dirty="0">
              <a:latin typeface="UnB Office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esultado de imagem para internet">
            <a:extLst>
              <a:ext uri="{FF2B5EF4-FFF2-40B4-BE49-F238E27FC236}">
                <a16:creationId xmlns:a16="http://schemas.microsoft.com/office/drawing/2014/main" id="{D10B28C3-3530-4B15-BE3F-E1A14DCFE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7" y="3105127"/>
            <a:ext cx="1765201" cy="164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354ED762-D385-462E-B3C3-13890C737303}"/>
              </a:ext>
            </a:extLst>
          </p:cNvPr>
          <p:cNvCxnSpPr>
            <a:cxnSpLocks/>
            <a:stCxn id="1026" idx="2"/>
            <a:endCxn id="13" idx="1"/>
          </p:cNvCxnSpPr>
          <p:nvPr/>
        </p:nvCxnSpPr>
        <p:spPr>
          <a:xfrm rot="16200000" flipH="1">
            <a:off x="1698102" y="4162413"/>
            <a:ext cx="525076" cy="1702365"/>
          </a:xfrm>
          <a:prstGeom prst="bentConnector2">
            <a:avLst/>
          </a:prstGeom>
          <a:ln w="76200">
            <a:solidFill>
              <a:srgbClr val="99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360E02D3-7DFF-429A-B3BC-3B6F0C8FFBE5}"/>
              </a:ext>
            </a:extLst>
          </p:cNvPr>
          <p:cNvGrpSpPr/>
          <p:nvPr/>
        </p:nvGrpSpPr>
        <p:grpSpPr>
          <a:xfrm>
            <a:off x="2811823" y="4239384"/>
            <a:ext cx="3670479" cy="2073499"/>
            <a:chOff x="3483735" y="4599088"/>
            <a:chExt cx="3670479" cy="2073499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49963069-4477-44B2-B7FB-37A48678E31A}"/>
                </a:ext>
              </a:extLst>
            </p:cNvPr>
            <p:cNvSpPr/>
            <p:nvPr/>
          </p:nvSpPr>
          <p:spPr>
            <a:xfrm>
              <a:off x="3483735" y="4599088"/>
              <a:ext cx="3670479" cy="2073499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8" name="Picture 4" descr="Resultado de imagem para play internet">
              <a:extLst>
                <a:ext uri="{FF2B5EF4-FFF2-40B4-BE49-F238E27FC236}">
                  <a16:creationId xmlns:a16="http://schemas.microsoft.com/office/drawing/2014/main" id="{EF47B263-E68E-41B6-A455-E6462AD323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3178" y="5216838"/>
              <a:ext cx="860643" cy="892886"/>
            </a:xfrm>
            <a:prstGeom prst="rect">
              <a:avLst/>
            </a:prstGeom>
            <a:noFill/>
            <a:ln w="571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Resultado de imagem para play internet">
              <a:extLst>
                <a:ext uri="{FF2B5EF4-FFF2-40B4-BE49-F238E27FC236}">
                  <a16:creationId xmlns:a16="http://schemas.microsoft.com/office/drawing/2014/main" id="{BD9412A6-C700-4663-9404-BC901E18AC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6484" y="5718947"/>
              <a:ext cx="892885" cy="892885"/>
            </a:xfrm>
            <a:prstGeom prst="rect">
              <a:avLst/>
            </a:prstGeom>
            <a:noFill/>
            <a:ln w="571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esultado de imagem para surfing internet">
              <a:extLst>
                <a:ext uri="{FF2B5EF4-FFF2-40B4-BE49-F238E27FC236}">
                  <a16:creationId xmlns:a16="http://schemas.microsoft.com/office/drawing/2014/main" id="{5E6AD0E2-FA62-4461-89CC-5E1B7D02CE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2032" y="5148845"/>
              <a:ext cx="1031008" cy="728150"/>
            </a:xfrm>
            <a:prstGeom prst="rect">
              <a:avLst/>
            </a:prstGeom>
            <a:noFill/>
            <a:ln w="571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8C69AA56-768C-432A-9DFA-46BBF070365D}"/>
                </a:ext>
              </a:extLst>
            </p:cNvPr>
            <p:cNvSpPr txBox="1"/>
            <p:nvPr/>
          </p:nvSpPr>
          <p:spPr>
            <a:xfrm>
              <a:off x="4728182" y="4624846"/>
              <a:ext cx="1321807" cy="369332"/>
            </a:xfrm>
            <a:prstGeom prst="rect">
              <a:avLst/>
            </a:prstGeom>
            <a:ln w="57150"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LEISURE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516D57E8-6FCE-49A2-B7AC-BF1F6424DEF5}"/>
              </a:ext>
            </a:extLst>
          </p:cNvPr>
          <p:cNvGrpSpPr/>
          <p:nvPr/>
        </p:nvGrpSpPr>
        <p:grpSpPr>
          <a:xfrm>
            <a:off x="2811350" y="1322293"/>
            <a:ext cx="3670479" cy="2073499"/>
            <a:chOff x="3483735" y="4599088"/>
            <a:chExt cx="3670479" cy="207349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B6A451E9-3220-4ADF-B970-DDF5434E5E4F}"/>
                </a:ext>
              </a:extLst>
            </p:cNvPr>
            <p:cNvSpPr/>
            <p:nvPr/>
          </p:nvSpPr>
          <p:spPr>
            <a:xfrm>
              <a:off x="3483735" y="4599088"/>
              <a:ext cx="3670479" cy="2073499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B4A87A50-30E0-418A-81D4-55C68E45C8A8}"/>
                </a:ext>
              </a:extLst>
            </p:cNvPr>
            <p:cNvSpPr txBox="1"/>
            <p:nvPr/>
          </p:nvSpPr>
          <p:spPr>
            <a:xfrm>
              <a:off x="4552013" y="4624846"/>
              <a:ext cx="1649544" cy="369332"/>
            </a:xfrm>
            <a:prstGeom prst="rect">
              <a:avLst/>
            </a:prstGeom>
            <a:ln w="57150"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INFORMATION</a:t>
              </a:r>
            </a:p>
          </p:txBody>
        </p:sp>
      </p:grpSp>
      <p:pic>
        <p:nvPicPr>
          <p:cNvPr id="1034" name="Picture 10" descr="Resultado de imagem para news internet">
            <a:extLst>
              <a:ext uri="{FF2B5EF4-FFF2-40B4-BE49-F238E27FC236}">
                <a16:creationId xmlns:a16="http://schemas.microsoft.com/office/drawing/2014/main" id="{917D307E-CEE2-42D0-A32B-5CBFE3B9D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460" y="1724581"/>
            <a:ext cx="1067337" cy="106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m para information">
            <a:extLst>
              <a:ext uri="{FF2B5EF4-FFF2-40B4-BE49-F238E27FC236}">
                <a16:creationId xmlns:a16="http://schemas.microsoft.com/office/drawing/2014/main" id="{C342B8F3-2DC3-462B-AEA9-298982335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741" y="2447169"/>
            <a:ext cx="819292" cy="81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m para chat">
            <a:extLst>
              <a:ext uri="{FF2B5EF4-FFF2-40B4-BE49-F238E27FC236}">
                <a16:creationId xmlns:a16="http://schemas.microsoft.com/office/drawing/2014/main" id="{93983133-587D-418D-97A3-BC9924081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120" y="1878670"/>
            <a:ext cx="934008" cy="93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93883279-4A99-4BDF-992F-2A666DD7665D}"/>
              </a:ext>
            </a:extLst>
          </p:cNvPr>
          <p:cNvCxnSpPr>
            <a:stCxn id="1026" idx="0"/>
            <a:endCxn id="32" idx="1"/>
          </p:cNvCxnSpPr>
          <p:nvPr/>
        </p:nvCxnSpPr>
        <p:spPr>
          <a:xfrm rot="5400000" flipH="1" flipV="1">
            <a:off x="1587362" y="1881139"/>
            <a:ext cx="746084" cy="1701892"/>
          </a:xfrm>
          <a:prstGeom prst="bentConnector2">
            <a:avLst/>
          </a:prstGeom>
          <a:ln w="76200">
            <a:solidFill>
              <a:srgbClr val="99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4D62659-432A-4B05-9444-BC2062D395F9}"/>
              </a:ext>
            </a:extLst>
          </p:cNvPr>
          <p:cNvSpPr txBox="1"/>
          <p:nvPr/>
        </p:nvSpPr>
        <p:spPr>
          <a:xfrm>
            <a:off x="310860" y="1790809"/>
            <a:ext cx="1649544" cy="369332"/>
          </a:xfrm>
          <a:prstGeom prst="rect">
            <a:avLst/>
          </a:prstGeom>
          <a:solidFill>
            <a:srgbClr val="99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</a:t>
            </a:r>
          </a:p>
        </p:txBody>
      </p:sp>
      <p:pic>
        <p:nvPicPr>
          <p:cNvPr id="1044" name="Picture 20" descr="Resultado de imagem para elections">
            <a:extLst>
              <a:ext uri="{FF2B5EF4-FFF2-40B4-BE49-F238E27FC236}">
                <a16:creationId xmlns:a16="http://schemas.microsoft.com/office/drawing/2014/main" id="{FF07E2C6-725D-4103-94FD-2F5923AAF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668" y="3134182"/>
            <a:ext cx="2192463" cy="136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sultado de imagem para positive">
            <a:extLst>
              <a:ext uri="{FF2B5EF4-FFF2-40B4-BE49-F238E27FC236}">
                <a16:creationId xmlns:a16="http://schemas.microsoft.com/office/drawing/2014/main" id="{09DC832E-D664-42D0-9C8D-C5E97551A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280" y="5499893"/>
            <a:ext cx="636776" cy="58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esultado de imagem para negative">
            <a:extLst>
              <a:ext uri="{FF2B5EF4-FFF2-40B4-BE49-F238E27FC236}">
                <a16:creationId xmlns:a16="http://schemas.microsoft.com/office/drawing/2014/main" id="{5247FA46-B4B8-41C7-96D7-EE53D7CEB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972" y="5460391"/>
            <a:ext cx="680017" cy="61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2" descr="Resultado de imagem para positive">
            <a:extLst>
              <a:ext uri="{FF2B5EF4-FFF2-40B4-BE49-F238E27FC236}">
                <a16:creationId xmlns:a16="http://schemas.microsoft.com/office/drawing/2014/main" id="{2867D295-AD19-4498-BEFE-05E9422C0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08" y="2470161"/>
            <a:ext cx="636776" cy="58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AFCB3457-48E7-4BD7-B64B-6624D73610EC}"/>
              </a:ext>
            </a:extLst>
          </p:cNvPr>
          <p:cNvCxnSpPr>
            <a:stCxn id="13" idx="3"/>
            <a:endCxn id="1044" idx="2"/>
          </p:cNvCxnSpPr>
          <p:nvPr/>
        </p:nvCxnSpPr>
        <p:spPr>
          <a:xfrm flipV="1">
            <a:off x="6482302" y="4495817"/>
            <a:ext cx="2353598" cy="780317"/>
          </a:xfrm>
          <a:prstGeom prst="bentConnector2">
            <a:avLst/>
          </a:prstGeom>
          <a:ln w="76200">
            <a:solidFill>
              <a:srgbClr val="3B895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C71A001C-F286-4B92-A5B5-D0041A292717}"/>
              </a:ext>
            </a:extLst>
          </p:cNvPr>
          <p:cNvCxnSpPr>
            <a:stCxn id="32" idx="3"/>
            <a:endCxn id="1044" idx="0"/>
          </p:cNvCxnSpPr>
          <p:nvPr/>
        </p:nvCxnSpPr>
        <p:spPr>
          <a:xfrm>
            <a:off x="6481829" y="2359043"/>
            <a:ext cx="2354071" cy="775139"/>
          </a:xfrm>
          <a:prstGeom prst="bentConnector2">
            <a:avLst/>
          </a:prstGeom>
          <a:ln w="76200">
            <a:solidFill>
              <a:srgbClr val="3B895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464654C0-4F00-4A55-922F-577F3DB25C4A}"/>
              </a:ext>
            </a:extLst>
          </p:cNvPr>
          <p:cNvSpPr txBox="1"/>
          <p:nvPr/>
        </p:nvSpPr>
        <p:spPr>
          <a:xfrm>
            <a:off x="8064678" y="1514383"/>
            <a:ext cx="1649544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ELECTIONS</a:t>
            </a:r>
          </a:p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OUTCOMES</a:t>
            </a:r>
          </a:p>
        </p:txBody>
      </p:sp>
      <p:pic>
        <p:nvPicPr>
          <p:cNvPr id="58" name="Picture 22" descr="Resultado de imagem para positive">
            <a:extLst>
              <a:ext uri="{FF2B5EF4-FFF2-40B4-BE49-F238E27FC236}">
                <a16:creationId xmlns:a16="http://schemas.microsoft.com/office/drawing/2014/main" id="{0A6735E5-5817-42B2-95BE-B42AB9D3A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593" y="2470161"/>
            <a:ext cx="636776" cy="58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Seta: de Cima para Baixo 41">
            <a:extLst>
              <a:ext uri="{FF2B5EF4-FFF2-40B4-BE49-F238E27FC236}">
                <a16:creationId xmlns:a16="http://schemas.microsoft.com/office/drawing/2014/main" id="{264AE7FF-F08A-423B-9B29-E5207325A3F5}"/>
              </a:ext>
            </a:extLst>
          </p:cNvPr>
          <p:cNvSpPr/>
          <p:nvPr/>
        </p:nvSpPr>
        <p:spPr>
          <a:xfrm>
            <a:off x="4355260" y="3454749"/>
            <a:ext cx="656253" cy="681515"/>
          </a:xfrm>
          <a:prstGeom prst="upDownArrow">
            <a:avLst>
              <a:gd name="adj1" fmla="val 46359"/>
              <a:gd name="adj2" fmla="val 39076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97F5F491-9CBC-4D08-97AA-41EC9358AF89}"/>
              </a:ext>
            </a:extLst>
          </p:cNvPr>
          <p:cNvSpPr txBox="1"/>
          <p:nvPr/>
        </p:nvSpPr>
        <p:spPr>
          <a:xfrm>
            <a:off x="5113100" y="3529607"/>
            <a:ext cx="1431193" cy="55399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CROWD OUT</a:t>
            </a:r>
          </a:p>
          <a:p>
            <a:pPr algn="ctr"/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</a:t>
            </a:r>
            <a:r>
              <a:rPr lang="pt-B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medias</a:t>
            </a:r>
          </a:p>
        </p:txBody>
      </p:sp>
    </p:spTree>
    <p:extLst>
      <p:ext uri="{BB962C8B-B14F-4D97-AF65-F5344CB8AC3E}">
        <p14:creationId xmlns:p14="http://schemas.microsoft.com/office/powerpoint/2010/main" val="256647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CE77D2E-0B67-7944-A619-AC85DA804807}"/>
              </a:ext>
            </a:extLst>
          </p:cNvPr>
          <p:cNvSpPr txBox="1"/>
          <p:nvPr/>
        </p:nvSpPr>
        <p:spPr>
          <a:xfrm>
            <a:off x="571500" y="52991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2800" b="1" dirty="0">
                <a:latin typeface="UnB Office" panose="020B0604020202020204" pitchFamily="34" charset="0"/>
                <a:cs typeface="Arial" panose="020B0604020202020204" pitchFamily="34" charset="0"/>
              </a:rPr>
              <a:t>Review</a:t>
            </a:r>
            <a:endParaRPr lang="pt-BR" sz="2400" dirty="0">
              <a:latin typeface="UnB Office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Resultado de imagem para italy flag">
            <a:extLst>
              <a:ext uri="{FF2B5EF4-FFF2-40B4-BE49-F238E27FC236}">
                <a16:creationId xmlns:a16="http://schemas.microsoft.com/office/drawing/2014/main" id="{C61C6445-00C2-4575-BF46-75144F402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61" y="1419088"/>
            <a:ext cx="108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malaysia flag">
            <a:extLst>
              <a:ext uri="{FF2B5EF4-FFF2-40B4-BE49-F238E27FC236}">
                <a16:creationId xmlns:a16="http://schemas.microsoft.com/office/drawing/2014/main" id="{BC13668B-FE1C-499A-9D4F-0925CF824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01" y="2302760"/>
            <a:ext cx="108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germany flag">
            <a:extLst>
              <a:ext uri="{FF2B5EF4-FFF2-40B4-BE49-F238E27FC236}">
                <a16:creationId xmlns:a16="http://schemas.microsoft.com/office/drawing/2014/main" id="{7C57746A-B533-4490-AEAC-25E6B7B3A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01" y="3197178"/>
            <a:ext cx="108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uk flag">
            <a:extLst>
              <a:ext uri="{FF2B5EF4-FFF2-40B4-BE49-F238E27FC236}">
                <a16:creationId xmlns:a16="http://schemas.microsoft.com/office/drawing/2014/main" id="{2B9E2193-E7D7-4B0D-B6E6-AB13910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01" y="4159664"/>
            <a:ext cx="1080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m para brazil flag">
            <a:extLst>
              <a:ext uri="{FF2B5EF4-FFF2-40B4-BE49-F238E27FC236}">
                <a16:creationId xmlns:a16="http://schemas.microsoft.com/office/drawing/2014/main" id="{C4839D3F-08BA-42E0-8C72-72947974A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1" y="6030930"/>
            <a:ext cx="1080000" cy="75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A1987A6-A81F-4546-B181-8F014B611A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798" y="5128762"/>
            <a:ext cx="1080000" cy="719999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8D8CBDE-D361-47A3-8260-363DE8F24C99}"/>
              </a:ext>
            </a:extLst>
          </p:cNvPr>
          <p:cNvSpPr txBox="1"/>
          <p:nvPr/>
        </p:nvSpPr>
        <p:spPr>
          <a:xfrm>
            <a:off x="2092751" y="1484737"/>
            <a:ext cx="24473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Campante</a:t>
            </a:r>
            <a:r>
              <a:rPr lang="pt-BR" dirty="0"/>
              <a:t> </a:t>
            </a:r>
            <a:r>
              <a:rPr lang="pt-BR" i="1" dirty="0"/>
              <a:t>et al. </a:t>
            </a:r>
            <a:r>
              <a:rPr lang="pt-BR" dirty="0"/>
              <a:t>(2017)</a:t>
            </a:r>
          </a:p>
          <a:p>
            <a:endParaRPr lang="pt-BR" sz="500" dirty="0"/>
          </a:p>
          <a:p>
            <a:r>
              <a:rPr lang="pt-BR" dirty="0" err="1"/>
              <a:t>Poy</a:t>
            </a:r>
            <a:r>
              <a:rPr lang="pt-BR" dirty="0"/>
              <a:t> &amp; Schüller (2016)</a:t>
            </a:r>
          </a:p>
        </p:txBody>
      </p:sp>
      <p:pic>
        <p:nvPicPr>
          <p:cNvPr id="20" name="Picture 24" descr="Resultado de imagem para negative">
            <a:extLst>
              <a:ext uri="{FF2B5EF4-FFF2-40B4-BE49-F238E27FC236}">
                <a16:creationId xmlns:a16="http://schemas.microsoft.com/office/drawing/2014/main" id="{80FB11B5-5EEF-4376-A690-051D148C4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600" y="4361012"/>
            <a:ext cx="3955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2" descr="Resultado de imagem para positive">
            <a:extLst>
              <a:ext uri="{FF2B5EF4-FFF2-40B4-BE49-F238E27FC236}">
                <a16:creationId xmlns:a16="http://schemas.microsoft.com/office/drawing/2014/main" id="{B9C405AE-FF5E-4E36-9A0B-2E05161DC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400" y="4362209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697263D3-F13A-4F54-877C-28DEDD8FAED9}"/>
              </a:ext>
            </a:extLst>
          </p:cNvPr>
          <p:cNvSpPr txBox="1"/>
          <p:nvPr/>
        </p:nvSpPr>
        <p:spPr>
          <a:xfrm>
            <a:off x="2126673" y="2465219"/>
            <a:ext cx="244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Miner (2015)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B03F1C4-DC39-4109-9EC1-D636B7D82220}"/>
              </a:ext>
            </a:extLst>
          </p:cNvPr>
          <p:cNvSpPr/>
          <p:nvPr/>
        </p:nvSpPr>
        <p:spPr>
          <a:xfrm>
            <a:off x="2153413" y="3138481"/>
            <a:ext cx="1844351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Falck</a:t>
            </a:r>
            <a:r>
              <a:rPr lang="pt-BR" dirty="0">
                <a:latin typeface="LMRoman12-Regular"/>
              </a:rPr>
              <a:t> </a:t>
            </a:r>
            <a:r>
              <a:rPr lang="pt-BR" i="1" dirty="0"/>
              <a:t>et al. </a:t>
            </a:r>
            <a:r>
              <a:rPr lang="pt-BR" dirty="0"/>
              <a:t>(2014)</a:t>
            </a:r>
          </a:p>
          <a:p>
            <a:endParaRPr lang="pt-BR" sz="500" dirty="0">
              <a:latin typeface="LMRoman12-Regular"/>
            </a:endParaRPr>
          </a:p>
          <a:p>
            <a:r>
              <a:rPr lang="pt-BR" dirty="0" err="1"/>
              <a:t>Czernich</a:t>
            </a:r>
            <a:r>
              <a:rPr lang="pt-BR" dirty="0"/>
              <a:t> (2012)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23CC9E5-40ED-46BE-81F2-A8248E1C9C4A}"/>
              </a:ext>
            </a:extLst>
          </p:cNvPr>
          <p:cNvSpPr/>
          <p:nvPr/>
        </p:nvSpPr>
        <p:spPr>
          <a:xfrm>
            <a:off x="2153413" y="4294700"/>
            <a:ext cx="2132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Gavazza</a:t>
            </a:r>
            <a:r>
              <a:rPr lang="pt-BR" dirty="0">
                <a:latin typeface="LMRoman12-Regular"/>
              </a:rPr>
              <a:t> </a:t>
            </a:r>
            <a:r>
              <a:rPr lang="pt-BR" i="1" dirty="0"/>
              <a:t>et al. </a:t>
            </a:r>
            <a:r>
              <a:rPr lang="pt-BR" dirty="0"/>
              <a:t>(2015)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F0A7A2C-356E-4EA7-9DB5-C3C77843820E}"/>
              </a:ext>
            </a:extLst>
          </p:cNvPr>
          <p:cNvSpPr/>
          <p:nvPr/>
        </p:nvSpPr>
        <p:spPr>
          <a:xfrm>
            <a:off x="2193210" y="5162956"/>
            <a:ext cx="2493311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Jaber</a:t>
            </a:r>
            <a:r>
              <a:rPr lang="pt-BR" dirty="0"/>
              <a:t> (2013)</a:t>
            </a:r>
          </a:p>
          <a:p>
            <a:endParaRPr lang="pt-BR" sz="500" dirty="0"/>
          </a:p>
          <a:p>
            <a:r>
              <a:rPr lang="pt-BR" dirty="0"/>
              <a:t>Tolbert &amp; </a:t>
            </a:r>
            <a:r>
              <a:rPr lang="pt-BR" dirty="0" err="1"/>
              <a:t>McNeal</a:t>
            </a:r>
            <a:r>
              <a:rPr lang="pt-BR" dirty="0"/>
              <a:t> (2003)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3500E64-5E26-4994-9D95-B1E3B91A48D8}"/>
              </a:ext>
            </a:extLst>
          </p:cNvPr>
          <p:cNvSpPr/>
          <p:nvPr/>
        </p:nvSpPr>
        <p:spPr>
          <a:xfrm>
            <a:off x="2245261" y="6203785"/>
            <a:ext cx="1685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Menezes (2015)</a:t>
            </a:r>
          </a:p>
        </p:txBody>
      </p:sp>
      <p:pic>
        <p:nvPicPr>
          <p:cNvPr id="28" name="Picture 22" descr="Resultado de imagem para positive">
            <a:extLst>
              <a:ext uri="{FF2B5EF4-FFF2-40B4-BE49-F238E27FC236}">
                <a16:creationId xmlns:a16="http://schemas.microsoft.com/office/drawing/2014/main" id="{BBE540BD-584F-4DA3-A6B6-1C49045E2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452" y="1531040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2" descr="Resultado de imagem para positive">
            <a:extLst>
              <a:ext uri="{FF2B5EF4-FFF2-40B4-BE49-F238E27FC236}">
                <a16:creationId xmlns:a16="http://schemas.microsoft.com/office/drawing/2014/main" id="{52483940-F03A-436D-B09A-020853A6E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600" y="5174482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A015E710-6708-4427-A3E6-5F6CC7A35377}"/>
              </a:ext>
            </a:extLst>
          </p:cNvPr>
          <p:cNvSpPr txBox="1"/>
          <p:nvPr/>
        </p:nvSpPr>
        <p:spPr>
          <a:xfrm>
            <a:off x="5238636" y="1004400"/>
            <a:ext cx="164954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VOTE SHARE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5EEC147-0052-41CA-B81A-F063BD149FE6}"/>
              </a:ext>
            </a:extLst>
          </p:cNvPr>
          <p:cNvSpPr txBox="1"/>
          <p:nvPr/>
        </p:nvSpPr>
        <p:spPr>
          <a:xfrm>
            <a:off x="7693024" y="1004177"/>
            <a:ext cx="164954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TURNOUT</a:t>
            </a:r>
          </a:p>
        </p:txBody>
      </p:sp>
      <p:pic>
        <p:nvPicPr>
          <p:cNvPr id="34" name="Picture 22" descr="Resultado de imagem para positive">
            <a:extLst>
              <a:ext uri="{FF2B5EF4-FFF2-40B4-BE49-F238E27FC236}">
                <a16:creationId xmlns:a16="http://schemas.microsoft.com/office/drawing/2014/main" id="{7DA06D92-E505-4B3F-8B53-31F57D640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400" y="6243792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2" descr="Resultado de imagem para positive">
            <a:extLst>
              <a:ext uri="{FF2B5EF4-FFF2-40B4-BE49-F238E27FC236}">
                <a16:creationId xmlns:a16="http://schemas.microsoft.com/office/drawing/2014/main" id="{796166D5-F031-4B7C-92DE-F313E812A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400" y="5174482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2" descr="Resultado de imagem para positive">
            <a:extLst>
              <a:ext uri="{FF2B5EF4-FFF2-40B4-BE49-F238E27FC236}">
                <a16:creationId xmlns:a16="http://schemas.microsoft.com/office/drawing/2014/main" id="{8F4F47D8-47AE-4D4B-95B7-31164E215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600" y="5561977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4" descr="Resultado de imagem para negative">
            <a:extLst>
              <a:ext uri="{FF2B5EF4-FFF2-40B4-BE49-F238E27FC236}">
                <a16:creationId xmlns:a16="http://schemas.microsoft.com/office/drawing/2014/main" id="{3AE938E5-45CA-4807-806E-A53F57647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629" y="3171068"/>
            <a:ext cx="395501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2" descr="Resultado de imagem para positive">
            <a:extLst>
              <a:ext uri="{FF2B5EF4-FFF2-40B4-BE49-F238E27FC236}">
                <a16:creationId xmlns:a16="http://schemas.microsoft.com/office/drawing/2014/main" id="{2319F85A-4F30-4DA7-A762-4B42579C0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600" y="3513173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2" descr="Resultado de imagem para positive">
            <a:extLst>
              <a:ext uri="{FF2B5EF4-FFF2-40B4-BE49-F238E27FC236}">
                <a16:creationId xmlns:a16="http://schemas.microsoft.com/office/drawing/2014/main" id="{0C5173D5-A26C-4DD2-9683-36185FDDE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400" y="2492603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2" descr="Resultado de imagem para positive">
            <a:extLst>
              <a:ext uri="{FF2B5EF4-FFF2-40B4-BE49-F238E27FC236}">
                <a16:creationId xmlns:a16="http://schemas.microsoft.com/office/drawing/2014/main" id="{E0829DB9-8996-43DC-AC12-378E7FB65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105" y="1528967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4" descr="Resultado de imagem para negative">
            <a:extLst>
              <a:ext uri="{FF2B5EF4-FFF2-40B4-BE49-F238E27FC236}">
                <a16:creationId xmlns:a16="http://schemas.microsoft.com/office/drawing/2014/main" id="{F74CA986-174A-48FB-9AD1-EBF4C77AC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491" y="1532079"/>
            <a:ext cx="3955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2" descr="Resultado de imagem para positive">
            <a:extLst>
              <a:ext uri="{FF2B5EF4-FFF2-40B4-BE49-F238E27FC236}">
                <a16:creationId xmlns:a16="http://schemas.microsoft.com/office/drawing/2014/main" id="{CCC28DE0-3948-4F15-878B-9577164F3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400" y="1905509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2" descr="Resultado de imagem para positive">
            <a:extLst>
              <a:ext uri="{FF2B5EF4-FFF2-40B4-BE49-F238E27FC236}">
                <a16:creationId xmlns:a16="http://schemas.microsoft.com/office/drawing/2014/main" id="{6DA293AE-72AF-4F61-906B-2E00C2516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213" y="1904958"/>
            <a:ext cx="39316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neutra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231" y="317035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Resultado de imagem para neutra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600" y="248532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Resultado de imagem para neutra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600" y="6207216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6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7CE812B-3D06-AC48-894A-CEE98F96D6A9}"/>
              </a:ext>
            </a:extLst>
          </p:cNvPr>
          <p:cNvSpPr/>
          <p:nvPr/>
        </p:nvSpPr>
        <p:spPr>
          <a:xfrm>
            <a:off x="2126673" y="1005070"/>
            <a:ext cx="936220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r="4841"/>
          <a:stretch/>
        </p:blipFill>
        <p:spPr>
          <a:xfrm>
            <a:off x="35244" y="1377268"/>
            <a:ext cx="5618796" cy="199940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707" y="1629910"/>
            <a:ext cx="4099560" cy="150523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686" y="3423578"/>
            <a:ext cx="6905625" cy="3362325"/>
          </a:xfrm>
          <a:prstGeom prst="rect">
            <a:avLst/>
          </a:prstGeom>
        </p:spPr>
      </p:pic>
      <p:sp>
        <p:nvSpPr>
          <p:cNvPr id="9" name="Retângulo Arredondado 8"/>
          <p:cNvSpPr/>
          <p:nvPr/>
        </p:nvSpPr>
        <p:spPr>
          <a:xfrm>
            <a:off x="868680" y="2103120"/>
            <a:ext cx="4610100" cy="182880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Arredondado 40"/>
          <p:cNvSpPr/>
          <p:nvPr/>
        </p:nvSpPr>
        <p:spPr>
          <a:xfrm>
            <a:off x="3383280" y="4160520"/>
            <a:ext cx="4175760" cy="464820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TextBox 7">
            <a:extLst>
              <a:ext uri="{FF2B5EF4-FFF2-40B4-BE49-F238E27FC236}">
                <a16:creationId xmlns:a16="http://schemas.microsoft.com/office/drawing/2014/main" id="{CCE77D2E-0B67-7944-A619-AC85DA804807}"/>
              </a:ext>
            </a:extLst>
          </p:cNvPr>
          <p:cNvSpPr txBox="1"/>
          <p:nvPr/>
        </p:nvSpPr>
        <p:spPr>
          <a:xfrm>
            <a:off x="495300" y="7613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BACKHAUL PROGRAM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5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7CE812B-3D06-AC48-894A-CEE98F96D6A9}"/>
              </a:ext>
            </a:extLst>
          </p:cNvPr>
          <p:cNvSpPr/>
          <p:nvPr/>
        </p:nvSpPr>
        <p:spPr>
          <a:xfrm>
            <a:off x="2126673" y="1005070"/>
            <a:ext cx="936220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8897"/>
            <a:ext cx="7802880" cy="520192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CCE77D2E-0B67-7944-A619-AC85DA804807}"/>
              </a:ext>
            </a:extLst>
          </p:cNvPr>
          <p:cNvSpPr txBox="1"/>
          <p:nvPr/>
        </p:nvSpPr>
        <p:spPr>
          <a:xfrm>
            <a:off x="495300" y="90576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Internet and cell phone usage in Brazil, % of 16+ years-old population,</a:t>
            </a:r>
          </a:p>
          <a:p>
            <a:pPr algn="ctr"/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2008-2009 </a:t>
            </a:r>
            <a:r>
              <a:rPr lang="pt-BR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2011-2017</a:t>
            </a:r>
            <a:endParaRPr lang="pt-BR" sz="28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43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372CBEB-035E-C64F-BC47-0B3F08844A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005070"/>
            <a:ext cx="9144000" cy="5009785"/>
          </a:xfrm>
          <a:prstGeom prst="rect">
            <a:avLst/>
          </a:prstGeom>
          <a:effectLst/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7CE812B-3D06-AC48-894A-CEE98F96D6A9}"/>
              </a:ext>
            </a:extLst>
          </p:cNvPr>
          <p:cNvSpPr/>
          <p:nvPr/>
        </p:nvSpPr>
        <p:spPr>
          <a:xfrm>
            <a:off x="2126673" y="1005070"/>
            <a:ext cx="936220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40" y="843145"/>
            <a:ext cx="8779121" cy="5852747"/>
          </a:xfrm>
          <a:prstGeom prst="rect">
            <a:avLst/>
          </a:prstGeom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id="{78988BE1-4EAA-4F26-AA1D-0E4C99A771CD}"/>
              </a:ext>
            </a:extLst>
          </p:cNvPr>
          <p:cNvSpPr txBox="1"/>
          <p:nvPr/>
        </p:nvSpPr>
        <p:spPr>
          <a:xfrm>
            <a:off x="1458191" y="90018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RDD – Internet </a:t>
            </a:r>
            <a:r>
              <a:rPr lang="pt-B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velocity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population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50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372CBEB-035E-C64F-BC47-0B3F08844A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005070"/>
            <a:ext cx="9144000" cy="5009785"/>
          </a:xfrm>
          <a:prstGeom prst="rect">
            <a:avLst/>
          </a:prstGeom>
          <a:effectLst/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7CE812B-3D06-AC48-894A-CEE98F96D6A9}"/>
              </a:ext>
            </a:extLst>
          </p:cNvPr>
          <p:cNvSpPr/>
          <p:nvPr/>
        </p:nvSpPr>
        <p:spPr>
          <a:xfrm>
            <a:off x="2126673" y="1005070"/>
            <a:ext cx="936220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42" y="951013"/>
            <a:ext cx="8170043" cy="5800516"/>
          </a:xfrm>
          <a:prstGeom prst="rect">
            <a:avLst/>
          </a:prstGeom>
        </p:spPr>
      </p:pic>
      <p:sp>
        <p:nvSpPr>
          <p:cNvPr id="7" name="Retângulo Arredondado 6"/>
          <p:cNvSpPr/>
          <p:nvPr/>
        </p:nvSpPr>
        <p:spPr>
          <a:xfrm>
            <a:off x="1290181" y="5060515"/>
            <a:ext cx="7828767" cy="237995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1261997" y="5899759"/>
            <a:ext cx="5752578" cy="212942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1261998" y="2763187"/>
            <a:ext cx="7794320" cy="230534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4351400" y="5298510"/>
            <a:ext cx="3482340" cy="220734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7">
            <a:extLst>
              <a:ext uri="{FF2B5EF4-FFF2-40B4-BE49-F238E27FC236}">
                <a16:creationId xmlns:a16="http://schemas.microsoft.com/office/drawing/2014/main" id="{ADCDEBF3-B52D-4685-B6F9-4B3925F73745}"/>
              </a:ext>
            </a:extLst>
          </p:cNvPr>
          <p:cNvSpPr/>
          <p:nvPr/>
        </p:nvSpPr>
        <p:spPr>
          <a:xfrm>
            <a:off x="6438377" y="3551674"/>
            <a:ext cx="613775" cy="469181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151BE957-0604-41ED-BD26-C494C00D6E28}"/>
              </a:ext>
            </a:extLst>
          </p:cNvPr>
          <p:cNvSpPr txBox="1"/>
          <p:nvPr/>
        </p:nvSpPr>
        <p:spPr>
          <a:xfrm>
            <a:off x="7806786" y="977988"/>
            <a:ext cx="14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BW: 5,000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85499" y="4561450"/>
            <a:ext cx="8843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</a:rPr>
              <a:t>Fujiwara</a:t>
            </a:r>
            <a:r>
              <a:rPr lang="pt-BR" sz="1400" dirty="0">
                <a:latin typeface="Arial" panose="020B0604020202020204" pitchFamily="34" charset="0"/>
              </a:rPr>
              <a:t> (2016)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08572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7CE812B-3D06-AC48-894A-CEE98F96D6A9}"/>
              </a:ext>
            </a:extLst>
          </p:cNvPr>
          <p:cNvSpPr/>
          <p:nvPr/>
        </p:nvSpPr>
        <p:spPr>
          <a:xfrm>
            <a:off x="2126673" y="1005070"/>
            <a:ext cx="936220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sz="1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622CEA0-04AA-45CE-9A8C-643627172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272" y="843145"/>
            <a:ext cx="5808488" cy="5982028"/>
          </a:xfrm>
          <a:prstGeom prst="rect">
            <a:avLst/>
          </a:prstGeom>
        </p:spPr>
      </p:pic>
      <p:sp>
        <p:nvSpPr>
          <p:cNvPr id="7" name="Retângulo Arredondado 8">
            <a:extLst>
              <a:ext uri="{FF2B5EF4-FFF2-40B4-BE49-F238E27FC236}">
                <a16:creationId xmlns:a16="http://schemas.microsoft.com/office/drawing/2014/main" id="{6B2BC1DE-66A8-4831-9582-97F0F1A4DD9C}"/>
              </a:ext>
            </a:extLst>
          </p:cNvPr>
          <p:cNvSpPr/>
          <p:nvPr/>
        </p:nvSpPr>
        <p:spPr>
          <a:xfrm>
            <a:off x="2285620" y="1816274"/>
            <a:ext cx="5693458" cy="388307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8">
            <a:extLst>
              <a:ext uri="{FF2B5EF4-FFF2-40B4-BE49-F238E27FC236}">
                <a16:creationId xmlns:a16="http://schemas.microsoft.com/office/drawing/2014/main" id="{F26AE028-65CE-44E7-A101-C064ADF598DF}"/>
              </a:ext>
            </a:extLst>
          </p:cNvPr>
          <p:cNvSpPr/>
          <p:nvPr/>
        </p:nvSpPr>
        <p:spPr>
          <a:xfrm>
            <a:off x="2287708" y="4511452"/>
            <a:ext cx="5693458" cy="388307"/>
          </a:xfrm>
          <a:prstGeom prst="roundRect">
            <a:avLst/>
          </a:prstGeom>
          <a:noFill/>
          <a:ln w="381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629214C9-97A7-4A6D-8A6E-359CC97D85EC}"/>
              </a:ext>
            </a:extLst>
          </p:cNvPr>
          <p:cNvSpPr txBox="1"/>
          <p:nvPr/>
        </p:nvSpPr>
        <p:spPr>
          <a:xfrm>
            <a:off x="115805" y="329721"/>
            <a:ext cx="2010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TURNOUT</a:t>
            </a:r>
            <a:endParaRPr lang="pt-BR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85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</TotalTime>
  <Words>634</Words>
  <Application>Microsoft Office PowerPoint</Application>
  <PresentationFormat>Slides de 35 mm</PresentationFormat>
  <Paragraphs>215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LMRoman12-Regular</vt:lpstr>
      <vt:lpstr>UnB Office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MAURICIO BUGARIN</dc:creator>
  <cp:lastModifiedBy>Thiago Mendes Rosa</cp:lastModifiedBy>
  <cp:revision>15</cp:revision>
  <cp:lastPrinted>2018-10-29T15:08:00Z</cp:lastPrinted>
  <dcterms:created xsi:type="dcterms:W3CDTF">2018-10-16T14:14:14Z</dcterms:created>
  <dcterms:modified xsi:type="dcterms:W3CDTF">2020-04-26T13:17:09Z</dcterms:modified>
</cp:coreProperties>
</file>