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6A"/>
    <a:srgbClr val="7D9FD5"/>
    <a:srgbClr val="9AB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C11AD-B020-4433-9495-84F8DF6598DA}" v="272" dt="2020-04-26T15:20:01.401"/>
    <p1510:client id="{C368B96E-F453-48C7-84E0-BC81D7A6CD3B}" v="2" dt="2020-04-26T15:21:53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Mendes Rosa" userId="f6486954f74d8c30" providerId="LiveId" clId="{C368B96E-F453-48C7-84E0-BC81D7A6CD3B}"/>
    <pc:docChg chg="modSld">
      <pc:chgData name="Thiago Mendes Rosa" userId="f6486954f74d8c30" providerId="LiveId" clId="{C368B96E-F453-48C7-84E0-BC81D7A6CD3B}" dt="2020-04-26T15:21:53.839" v="4" actId="207"/>
      <pc:docMkLst>
        <pc:docMk/>
      </pc:docMkLst>
      <pc:sldChg chg="modSp mod">
        <pc:chgData name="Thiago Mendes Rosa" userId="f6486954f74d8c30" providerId="LiveId" clId="{C368B96E-F453-48C7-84E0-BC81D7A6CD3B}" dt="2020-04-26T15:21:53.839" v="4" actId="207"/>
        <pc:sldMkLst>
          <pc:docMk/>
          <pc:sldMk cId="2686500915" sldId="256"/>
        </pc:sldMkLst>
        <pc:spChg chg="mod">
          <ac:chgData name="Thiago Mendes Rosa" userId="f6486954f74d8c30" providerId="LiveId" clId="{C368B96E-F453-48C7-84E0-BC81D7A6CD3B}" dt="2020-04-26T15:21:53.839" v="4" actId="207"/>
          <ac:spMkLst>
            <pc:docMk/>
            <pc:sldMk cId="2686500915" sldId="256"/>
            <ac:spMk id="8" creationId="{AD80C0A2-064A-4761-BF05-91D95BE2609A}"/>
          </ac:spMkLst>
        </pc:spChg>
      </pc:sldChg>
    </pc:docChg>
  </pc:docChgLst>
  <pc:docChgLst>
    <pc:chgData name="Thiago Mendes Rosa" userId="f6486954f74d8c30" providerId="LiveId" clId="{5C3C11AD-B020-4433-9495-84F8DF6598DA}"/>
    <pc:docChg chg="undo custSel addSld delSld modSld modMainMaster">
      <pc:chgData name="Thiago Mendes Rosa" userId="f6486954f74d8c30" providerId="LiveId" clId="{5C3C11AD-B020-4433-9495-84F8DF6598DA}" dt="2020-04-26T15:20:01.401" v="778"/>
      <pc:docMkLst>
        <pc:docMk/>
      </pc:docMkLst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2686500915" sldId="256"/>
        </pc:sldMkLst>
        <pc:spChg chg="del">
          <ac:chgData name="Thiago Mendes Rosa" userId="f6486954f74d8c30" providerId="LiveId" clId="{5C3C11AD-B020-4433-9495-84F8DF6598DA}" dt="2020-04-26T14:54:28.416" v="28" actId="478"/>
          <ac:spMkLst>
            <pc:docMk/>
            <pc:sldMk cId="2686500915" sldId="256"/>
            <ac:spMk id="2" creationId="{95FCF9EC-BF00-43CE-999A-2A6521981BFC}"/>
          </ac:spMkLst>
        </pc:spChg>
        <pc:spChg chg="del">
          <ac:chgData name="Thiago Mendes Rosa" userId="f6486954f74d8c30" providerId="LiveId" clId="{5C3C11AD-B020-4433-9495-84F8DF6598DA}" dt="2020-04-26T14:54:29.493" v="29" actId="478"/>
          <ac:spMkLst>
            <pc:docMk/>
            <pc:sldMk cId="2686500915" sldId="256"/>
            <ac:spMk id="3" creationId="{540F51C0-B84C-4273-8ECB-B8F2AF42BA3A}"/>
          </ac:spMkLst>
        </pc:spChg>
        <pc:spChg chg="add mod">
          <ac:chgData name="Thiago Mendes Rosa" userId="f6486954f74d8c30" providerId="LiveId" clId="{5C3C11AD-B020-4433-9495-84F8DF6598DA}" dt="2020-04-26T14:54:46.153" v="76" actId="1076"/>
          <ac:spMkLst>
            <pc:docMk/>
            <pc:sldMk cId="2686500915" sldId="256"/>
            <ac:spMk id="6" creationId="{FA0035BB-E5FD-4F94-962E-9E5DA9C1FFFF}"/>
          </ac:spMkLst>
        </pc:spChg>
        <pc:spChg chg="add mod">
          <ac:chgData name="Thiago Mendes Rosa" userId="f6486954f74d8c30" providerId="LiveId" clId="{5C3C11AD-B020-4433-9495-84F8DF6598DA}" dt="2020-04-26T14:54:30.419" v="30"/>
          <ac:spMkLst>
            <pc:docMk/>
            <pc:sldMk cId="2686500915" sldId="256"/>
            <ac:spMk id="7" creationId="{0210EAA0-08A9-4319-B9A5-576FC8DAD8EF}"/>
          </ac:spMkLst>
        </pc:spChg>
        <pc:spChg chg="add mod">
          <ac:chgData name="Thiago Mendes Rosa" userId="f6486954f74d8c30" providerId="LiveId" clId="{5C3C11AD-B020-4433-9495-84F8DF6598DA}" dt="2020-04-26T14:55:20.509" v="80" actId="12788"/>
          <ac:spMkLst>
            <pc:docMk/>
            <pc:sldMk cId="2686500915" sldId="256"/>
            <ac:spMk id="8" creationId="{AD80C0A2-064A-4761-BF05-91D95BE2609A}"/>
          </ac:spMkLst>
        </pc:spChg>
        <pc:spChg chg="add mod">
          <ac:chgData name="Thiago Mendes Rosa" userId="f6486954f74d8c30" providerId="LiveId" clId="{5C3C11AD-B020-4433-9495-84F8DF6598DA}" dt="2020-04-26T14:55:12.569" v="79" actId="12788"/>
          <ac:spMkLst>
            <pc:docMk/>
            <pc:sldMk cId="2686500915" sldId="256"/>
            <ac:spMk id="9" creationId="{967422B2-41F1-490C-90C6-0E7F804BD584}"/>
          </ac:spMkLst>
        </pc:spChg>
      </pc:sldChg>
      <pc:sldChg chg="new del">
        <pc:chgData name="Thiago Mendes Rosa" userId="f6486954f74d8c30" providerId="LiveId" clId="{5C3C11AD-B020-4433-9495-84F8DF6598DA}" dt="2020-04-26T14:49:00.453" v="1" actId="680"/>
        <pc:sldMkLst>
          <pc:docMk/>
          <pc:sldMk cId="3422389252" sldId="256"/>
        </pc:sldMkLst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3430753548" sldId="257"/>
        </pc:sldMkLst>
        <pc:spChg chg="del">
          <ac:chgData name="Thiago Mendes Rosa" userId="f6486954f74d8c30" providerId="LiveId" clId="{5C3C11AD-B020-4433-9495-84F8DF6598DA}" dt="2020-04-26T14:56:06.286" v="85" actId="478"/>
          <ac:spMkLst>
            <pc:docMk/>
            <pc:sldMk cId="3430753548" sldId="257"/>
            <ac:spMk id="2" creationId="{411ED08E-0AE7-4FDB-BF69-1A7A1395EB6C}"/>
          </ac:spMkLst>
        </pc:spChg>
        <pc:spChg chg="del">
          <ac:chgData name="Thiago Mendes Rosa" userId="f6486954f74d8c30" providerId="LiveId" clId="{5C3C11AD-B020-4433-9495-84F8DF6598DA}" dt="2020-04-26T14:56:07.313" v="86" actId="478"/>
          <ac:spMkLst>
            <pc:docMk/>
            <pc:sldMk cId="3430753548" sldId="257"/>
            <ac:spMk id="3" creationId="{E0868B97-A84F-4704-AEF8-0097D44EC178}"/>
          </ac:spMkLst>
        </pc:spChg>
        <pc:spChg chg="add mod">
          <ac:chgData name="Thiago Mendes Rosa" userId="f6486954f74d8c30" providerId="LiveId" clId="{5C3C11AD-B020-4433-9495-84F8DF6598DA}" dt="2020-04-26T14:56:19.410" v="88" actId="207"/>
          <ac:spMkLst>
            <pc:docMk/>
            <pc:sldMk cId="3430753548" sldId="257"/>
            <ac:spMk id="6" creationId="{AD800C95-78BE-4CE5-A3E9-C119814DDEC1}"/>
          </ac:spMkLst>
        </pc:spChg>
      </pc:sldChg>
      <pc:sldChg chg="modSp new del mod">
        <pc:chgData name="Thiago Mendes Rosa" userId="f6486954f74d8c30" providerId="LiveId" clId="{5C3C11AD-B020-4433-9495-84F8DF6598DA}" dt="2020-04-26T14:53:54.425" v="26" actId="47"/>
        <pc:sldMkLst>
          <pc:docMk/>
          <pc:sldMk cId="4144062496" sldId="257"/>
        </pc:sldMkLst>
        <pc:spChg chg="mod">
          <ac:chgData name="Thiago Mendes Rosa" userId="f6486954f74d8c30" providerId="LiveId" clId="{5C3C11AD-B020-4433-9495-84F8DF6598DA}" dt="2020-04-26T14:51:16.021" v="19" actId="27636"/>
          <ac:spMkLst>
            <pc:docMk/>
            <pc:sldMk cId="4144062496" sldId="257"/>
            <ac:spMk id="2" creationId="{4D5968F7-21E1-4C31-9B8E-943C2D3D3122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426008497" sldId="258"/>
        </pc:sldMkLst>
        <pc:spChg chg="del">
          <ac:chgData name="Thiago Mendes Rosa" userId="f6486954f74d8c30" providerId="LiveId" clId="{5C3C11AD-B020-4433-9495-84F8DF6598DA}" dt="2020-04-26T14:56:47.933" v="91" actId="478"/>
          <ac:spMkLst>
            <pc:docMk/>
            <pc:sldMk cId="426008497" sldId="258"/>
            <ac:spMk id="2" creationId="{727392B9-CE7B-481A-952D-D39AB2B786B9}"/>
          </ac:spMkLst>
        </pc:spChg>
        <pc:spChg chg="del">
          <ac:chgData name="Thiago Mendes Rosa" userId="f6486954f74d8c30" providerId="LiveId" clId="{5C3C11AD-B020-4433-9495-84F8DF6598DA}" dt="2020-04-26T14:56:47.098" v="90" actId="478"/>
          <ac:spMkLst>
            <pc:docMk/>
            <pc:sldMk cId="426008497" sldId="258"/>
            <ac:spMk id="3" creationId="{DE9423EF-0C70-4FB1-8EB6-D2C5DD86BB7F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6" creationId="{E56A6011-21C8-4E69-992C-F61E239F373D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0" creationId="{5CFD1735-2A31-4C83-BEF8-A8B9F7BF6D66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4" creationId="{5CF03C34-60D2-441C-A443-5D0854724A82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6" creationId="{D90E5FC0-FD33-4EE1-8D89-E55DFCB548EF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7" creationId="{336FAF93-471C-42A1-95B0-DBAB5E6A9058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22" creationId="{A2B43F47-F4EA-4CC6-AB51-B0FDDF14A5B0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29" creationId="{0B8CC132-24B5-4F5E-80DF-12B3E5E4A6B5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31" creationId="{7D302721-8D1E-4AB7-BFAE-46FEB05C479F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32" creationId="{4010F6B7-4839-4696-8041-68FD77DF5672}"/>
          </ac:spMkLst>
        </pc:spChg>
        <pc:grpChg chg="add mod">
          <ac:chgData name="Thiago Mendes Rosa" userId="f6486954f74d8c30" providerId="LiveId" clId="{5C3C11AD-B020-4433-9495-84F8DF6598DA}" dt="2020-04-26T14:56:48.825" v="92"/>
          <ac:grpSpMkLst>
            <pc:docMk/>
            <pc:sldMk cId="426008497" sldId="258"/>
            <ac:grpSpMk id="9" creationId="{D7CD7D4E-E0FA-46BA-B93F-ECF08FFA2B84}"/>
          </ac:grpSpMkLst>
        </pc:grpChg>
        <pc:grpChg chg="add mod">
          <ac:chgData name="Thiago Mendes Rosa" userId="f6486954f74d8c30" providerId="LiveId" clId="{5C3C11AD-B020-4433-9495-84F8DF6598DA}" dt="2020-04-26T14:56:48.825" v="92"/>
          <ac:grpSpMkLst>
            <pc:docMk/>
            <pc:sldMk cId="426008497" sldId="258"/>
            <ac:grpSpMk id="15" creationId="{2FBB1A85-3575-4639-9A22-DD3CADB6FE1F}"/>
          </ac:grpSpMkLst>
        </pc:grp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7" creationId="{5332708F-979F-4936-BD3A-8354382E53CC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1" creationId="{59DAC918-AA51-460D-98D9-1441864B90C3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2" creationId="{A4C9CD19-A61A-4ECF-A23F-C15A8288B426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3" creationId="{E7BD6925-288A-4537-A288-1BCC416D72D4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8" creationId="{CFB06136-247E-4AAA-82F6-C261C8A83084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9" creationId="{D87D5E81-A9F6-4D30-B911-C4AF4E737D46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0" creationId="{5F003DDB-2D94-4250-B3DB-82B06B99FB35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3" creationId="{057B91C0-A0A2-4B46-A0E6-CEC0FE47DE4C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4" creationId="{DE3118A7-A559-42EB-B6AB-9792B0C2D326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5" creationId="{9752D775-93B5-4BA7-A372-452F55DC35FE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6" creationId="{8EEEAC87-2F2F-4395-A8C5-3FFC1180B657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30" creationId="{F583F532-373E-4829-B948-DC678FD7671B}"/>
          </ac:picMkLst>
        </pc:pic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8" creationId="{7D93606C-BD02-43B0-872A-05987450C659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1" creationId="{B059FDCE-AC3B-42B3-A2E3-361BA72F459C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7" creationId="{FF5FA1C7-1DE7-4036-B616-F4CC6B45A3A0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8" creationId="{CF4F035D-031B-4EC5-B622-42BF9F74986E}"/>
          </ac:cxnSpMkLst>
        </pc:cxnChg>
      </pc:sldChg>
      <pc:sldChg chg="modSp new del mod">
        <pc:chgData name="Thiago Mendes Rosa" userId="f6486954f74d8c30" providerId="LiveId" clId="{5C3C11AD-B020-4433-9495-84F8DF6598DA}" dt="2020-04-26T14:53:55.567" v="27" actId="47"/>
        <pc:sldMkLst>
          <pc:docMk/>
          <pc:sldMk cId="2154173741" sldId="258"/>
        </pc:sldMkLst>
        <pc:spChg chg="mod">
          <ac:chgData name="Thiago Mendes Rosa" userId="f6486954f74d8c30" providerId="LiveId" clId="{5C3C11AD-B020-4433-9495-84F8DF6598DA}" dt="2020-04-26T14:53:36.109" v="24" actId="27636"/>
          <ac:spMkLst>
            <pc:docMk/>
            <pc:sldMk cId="2154173741" sldId="258"/>
            <ac:spMk id="2" creationId="{D39E62BF-4530-4D69-B24E-B45E81EED9FE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147215569" sldId="259"/>
        </pc:sldMkLst>
        <pc:spChg chg="del">
          <ac:chgData name="Thiago Mendes Rosa" userId="f6486954f74d8c30" providerId="LiveId" clId="{5C3C11AD-B020-4433-9495-84F8DF6598DA}" dt="2020-04-26T14:57:07.315" v="95" actId="478"/>
          <ac:spMkLst>
            <pc:docMk/>
            <pc:sldMk cId="147215569" sldId="259"/>
            <ac:spMk id="2" creationId="{F18871C4-9DD9-4259-976D-40602B6A8C6D}"/>
          </ac:spMkLst>
        </pc:spChg>
        <pc:spChg chg="del">
          <ac:chgData name="Thiago Mendes Rosa" userId="f6486954f74d8c30" providerId="LiveId" clId="{5C3C11AD-B020-4433-9495-84F8DF6598DA}" dt="2020-04-26T14:57:06.564" v="94" actId="478"/>
          <ac:spMkLst>
            <pc:docMk/>
            <pc:sldMk cId="147215569" sldId="259"/>
            <ac:spMk id="3" creationId="{E21C6EC8-AA4C-4841-B275-6803D605FC56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2" creationId="{D434E1CB-8AF3-4E17-83E1-85CD039ED024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5" creationId="{B367220C-79F3-44B0-9BC0-D5CB1FA5ACFA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6" creationId="{125D6EDC-78A6-49A2-9521-4CE4CBD2244A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7" creationId="{D051C069-6D9D-475D-A701-15442D68A07E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8" creationId="{F9734D22-16D4-466D-84A5-838FE91AB03B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9" creationId="{99CBFD83-ED67-4209-B68F-630AE92E59FB}"/>
          </ac:spMkLst>
        </pc:spChg>
        <pc:spChg chg="add del mod">
          <ac:chgData name="Thiago Mendes Rosa" userId="f6486954f74d8c30" providerId="LiveId" clId="{5C3C11AD-B020-4433-9495-84F8DF6598DA}" dt="2020-04-26T15:17:10.044" v="754" actId="1036"/>
          <ac:spMkLst>
            <pc:docMk/>
            <pc:sldMk cId="147215569" sldId="259"/>
            <ac:spMk id="22" creationId="{41B8B3B5-0B23-46B0-AF10-BEB4E18F8500}"/>
          </ac:spMkLst>
        </pc:spChg>
        <pc:spChg chg="add del mod">
          <ac:chgData name="Thiago Mendes Rosa" userId="f6486954f74d8c30" providerId="LiveId" clId="{5C3C11AD-B020-4433-9495-84F8DF6598DA}" dt="2020-04-26T15:17:10.044" v="754" actId="1036"/>
          <ac:spMkLst>
            <pc:docMk/>
            <pc:sldMk cId="147215569" sldId="259"/>
            <ac:spMk id="23" creationId="{8335D3D0-7090-4D75-BBA2-4182F63CD67A}"/>
          </ac:spMkLst>
        </pc:spChg>
        <pc:picChg chg="add del mod">
          <ac:chgData name="Thiago Mendes Rosa" userId="f6486954f74d8c30" providerId="LiveId" clId="{5C3C11AD-B020-4433-9495-84F8DF6598DA}" dt="2020-04-26T14:59:09.965" v="258" actId="1036"/>
          <ac:picMkLst>
            <pc:docMk/>
            <pc:sldMk cId="147215569" sldId="259"/>
            <ac:picMk id="6" creationId="{C71D8FD6-2461-491E-BD76-1ABBA4E185CB}"/>
          </ac:picMkLst>
        </pc:picChg>
        <pc:picChg chg="add del mod">
          <ac:chgData name="Thiago Mendes Rosa" userId="f6486954f74d8c30" providerId="LiveId" clId="{5C3C11AD-B020-4433-9495-84F8DF6598DA}" dt="2020-04-26T14:59:13.246" v="266" actId="1036"/>
          <ac:picMkLst>
            <pc:docMk/>
            <pc:sldMk cId="147215569" sldId="259"/>
            <ac:picMk id="7" creationId="{5D56EB36-D966-45EB-8C0D-E9D2A4AAED66}"/>
          </ac:picMkLst>
        </pc:picChg>
        <pc:picChg chg="add del mod">
          <ac:chgData name="Thiago Mendes Rosa" userId="f6486954f74d8c30" providerId="LiveId" clId="{5C3C11AD-B020-4433-9495-84F8DF6598DA}" dt="2020-04-26T14:59:16.747" v="270" actId="1036"/>
          <ac:picMkLst>
            <pc:docMk/>
            <pc:sldMk cId="147215569" sldId="259"/>
            <ac:picMk id="8" creationId="{842FE9C5-5DA6-4346-BC85-A909256A27CD}"/>
          </ac:picMkLst>
        </pc:picChg>
        <pc:picChg chg="add del mod">
          <ac:chgData name="Thiago Mendes Rosa" userId="f6486954f74d8c30" providerId="LiveId" clId="{5C3C11AD-B020-4433-9495-84F8DF6598DA}" dt="2020-04-26T14:59:20.069" v="276" actId="1036"/>
          <ac:picMkLst>
            <pc:docMk/>
            <pc:sldMk cId="147215569" sldId="259"/>
            <ac:picMk id="9" creationId="{865FE23D-DD9F-4BA2-B7BC-6A84A024078B}"/>
          </ac:picMkLst>
        </pc:picChg>
        <pc:picChg chg="add del mod">
          <ac:chgData name="Thiago Mendes Rosa" userId="f6486954f74d8c30" providerId="LiveId" clId="{5C3C11AD-B020-4433-9495-84F8DF6598DA}" dt="2020-04-26T14:59:44.029" v="290" actId="14100"/>
          <ac:picMkLst>
            <pc:docMk/>
            <pc:sldMk cId="147215569" sldId="259"/>
            <ac:picMk id="10" creationId="{6ABF3B7C-2B1E-48D5-B30A-A14AA7B71EFF}"/>
          </ac:picMkLst>
        </pc:picChg>
        <pc:picChg chg="add del mod">
          <ac:chgData name="Thiago Mendes Rosa" userId="f6486954f74d8c30" providerId="LiveId" clId="{5C3C11AD-B020-4433-9495-84F8DF6598DA}" dt="2020-04-26T14:59:23.088" v="283" actId="1036"/>
          <ac:picMkLst>
            <pc:docMk/>
            <pc:sldMk cId="147215569" sldId="259"/>
            <ac:picMk id="11" creationId="{52872C1B-2BF4-4116-BDE9-99007C551BEE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13" creationId="{1B8EF0F6-2764-4ABF-BC24-63F7448C7A30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14" creationId="{DF6ADB29-B843-46D2-A0EB-C7DA901D1B1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0" creationId="{45FA9BED-BF59-4A3C-B4CC-599C3A1C3D54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1" creationId="{38A72B1C-F4B7-48BC-9650-BBC2D332C921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4" creationId="{2B4820EF-35AD-4CC5-9BD5-D543654A5DE8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5" creationId="{8863ABFB-E7AB-4563-A789-CA6388CF0063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6" creationId="{1CF15C04-1DB7-4B0F-9580-72517893104E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7" creationId="{4F31083F-96FB-471B-8884-EB8F7CF88CF1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8" creationId="{65D038AE-7F5F-4A49-BFFB-6FA8AB97003A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9" creationId="{CD5D56ED-3822-4EF8-9ADC-0FAE43F4027C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0" creationId="{E3418DB0-188F-4041-B72F-4459E5EDFBA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1" creationId="{995798FB-D1ED-4C7D-A145-10F6A31CBF1F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2" creationId="{B41514ED-7D9B-42E6-A608-3438ED82D6C3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3" creationId="{317C9487-6714-48FF-8AFF-80C55DBBC72A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4" creationId="{39CEB97C-A0AA-49F7-A59F-27B4D21A8BEF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5" creationId="{2749906D-E302-481B-8DDF-A7B707A1583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6" creationId="{2B061669-CD21-45F4-A863-77F454CF7395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813613917" sldId="260"/>
        </pc:sldMkLst>
        <pc:spChg chg="del">
          <ac:chgData name="Thiago Mendes Rosa" userId="f6486954f74d8c30" providerId="LiveId" clId="{5C3C11AD-B020-4433-9495-84F8DF6598DA}" dt="2020-04-26T15:00:16.411" v="293" actId="478"/>
          <ac:spMkLst>
            <pc:docMk/>
            <pc:sldMk cId="813613917" sldId="260"/>
            <ac:spMk id="2" creationId="{BDDB4343-E268-4124-BEA1-7BFB53454B94}"/>
          </ac:spMkLst>
        </pc:spChg>
        <pc:spChg chg="del">
          <ac:chgData name="Thiago Mendes Rosa" userId="f6486954f74d8c30" providerId="LiveId" clId="{5C3C11AD-B020-4433-9495-84F8DF6598DA}" dt="2020-04-26T15:00:15.824" v="292" actId="478"/>
          <ac:spMkLst>
            <pc:docMk/>
            <pc:sldMk cId="813613917" sldId="260"/>
            <ac:spMk id="3" creationId="{B7728F05-0960-4FAD-9ABA-743E8DD7AF03}"/>
          </ac:spMkLst>
        </pc:spChg>
        <pc:spChg chg="mod">
          <ac:chgData name="Thiago Mendes Rosa" userId="f6486954f74d8c30" providerId="LiveId" clId="{5C3C11AD-B020-4433-9495-84F8DF6598DA}" dt="2020-04-26T15:00:24.770" v="308" actId="1038"/>
          <ac:spMkLst>
            <pc:docMk/>
            <pc:sldMk cId="813613917" sldId="260"/>
            <ac:spMk id="4" creationId="{14703B07-265D-4512-B005-47A7BCE83EBF}"/>
          </ac:spMkLst>
        </pc:spChg>
        <pc:spChg chg="mod">
          <ac:chgData name="Thiago Mendes Rosa" userId="f6486954f74d8c30" providerId="LiveId" clId="{5C3C11AD-B020-4433-9495-84F8DF6598DA}" dt="2020-04-26T15:00:24.770" v="308" actId="1038"/>
          <ac:spMkLst>
            <pc:docMk/>
            <pc:sldMk cId="813613917" sldId="260"/>
            <ac:spMk id="5" creationId="{5EE2A2FE-5569-4B00-86FF-9BAF07FE5C61}"/>
          </ac:spMkLst>
        </pc:spChg>
        <pc:spChg chg="add mod">
          <ac:chgData name="Thiago Mendes Rosa" userId="f6486954f74d8c30" providerId="LiveId" clId="{5C3C11AD-B020-4433-9495-84F8DF6598DA}" dt="2020-04-26T15:00:45.304" v="384" actId="1038"/>
          <ac:spMkLst>
            <pc:docMk/>
            <pc:sldMk cId="813613917" sldId="260"/>
            <ac:spMk id="9" creationId="{610F48CF-5147-44E7-8513-595F63EEC0CD}"/>
          </ac:spMkLst>
        </pc:spChg>
        <pc:spChg chg="add mod">
          <ac:chgData name="Thiago Mendes Rosa" userId="f6486954f74d8c30" providerId="LiveId" clId="{5C3C11AD-B020-4433-9495-84F8DF6598DA}" dt="2020-04-26T15:00:45.304" v="384" actId="1038"/>
          <ac:spMkLst>
            <pc:docMk/>
            <pc:sldMk cId="813613917" sldId="260"/>
            <ac:spMk id="10" creationId="{0EC1DEBA-2F38-418F-9E5E-DB841C698FE9}"/>
          </ac:spMkLst>
        </pc:spChg>
        <pc:spChg chg="add mod">
          <ac:chgData name="Thiago Mendes Rosa" userId="f6486954f74d8c30" providerId="LiveId" clId="{5C3C11AD-B020-4433-9495-84F8DF6598DA}" dt="2020-04-26T15:00:17.447" v="294"/>
          <ac:spMkLst>
            <pc:docMk/>
            <pc:sldMk cId="813613917" sldId="260"/>
            <ac:spMk id="11" creationId="{B69CE4B6-CB5F-4AAE-B6FE-2587B597F582}"/>
          </ac:spMkLst>
        </pc:sp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6" creationId="{6D9E5C69-BCF5-40CD-B126-531A48C921B1}"/>
          </ac:picMkLst>
        </pc:pic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7" creationId="{8C646AF7-B129-4283-A380-C0DF316B811C}"/>
          </ac:picMkLst>
        </pc:pic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8" creationId="{089ED716-63D0-4B15-96F9-977FD8B5BF70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3100390089" sldId="261"/>
        </pc:sldMkLst>
        <pc:spChg chg="del">
          <ac:chgData name="Thiago Mendes Rosa" userId="f6486954f74d8c30" providerId="LiveId" clId="{5C3C11AD-B020-4433-9495-84F8DF6598DA}" dt="2020-04-26T15:01:03.966" v="387" actId="478"/>
          <ac:spMkLst>
            <pc:docMk/>
            <pc:sldMk cId="3100390089" sldId="261"/>
            <ac:spMk id="2" creationId="{0D5F49A3-4F93-4F7C-864E-58A28E2B98F7}"/>
          </ac:spMkLst>
        </pc:spChg>
        <pc:spChg chg="del">
          <ac:chgData name="Thiago Mendes Rosa" userId="f6486954f74d8c30" providerId="LiveId" clId="{5C3C11AD-B020-4433-9495-84F8DF6598DA}" dt="2020-04-26T15:01:03.456" v="386" actId="478"/>
          <ac:spMkLst>
            <pc:docMk/>
            <pc:sldMk cId="3100390089" sldId="261"/>
            <ac:spMk id="3" creationId="{40CDE960-32C5-4735-9282-7D070D6BFF0F}"/>
          </ac:spMkLst>
        </pc:spChg>
        <pc:spChg chg="add mod">
          <ac:chgData name="Thiago Mendes Rosa" userId="f6486954f74d8c30" providerId="LiveId" clId="{5C3C11AD-B020-4433-9495-84F8DF6598DA}" dt="2020-04-26T15:01:49.890" v="416" actId="790"/>
          <ac:spMkLst>
            <pc:docMk/>
            <pc:sldMk cId="3100390089" sldId="261"/>
            <ac:spMk id="7" creationId="{F0275E0A-31FD-4571-8F13-AD9FD226D272}"/>
          </ac:spMkLst>
        </pc:spChg>
        <pc:picChg chg="add mod">
          <ac:chgData name="Thiago Mendes Rosa" userId="f6486954f74d8c30" providerId="LiveId" clId="{5C3C11AD-B020-4433-9495-84F8DF6598DA}" dt="2020-04-26T15:01:29.299" v="415" actId="12788"/>
          <ac:picMkLst>
            <pc:docMk/>
            <pc:sldMk cId="3100390089" sldId="261"/>
            <ac:picMk id="6" creationId="{52BCB8AE-4369-4690-B7D8-E6FA19EEEEDC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963660605" sldId="262"/>
        </pc:sldMkLst>
        <pc:spChg chg="del">
          <ac:chgData name="Thiago Mendes Rosa" userId="f6486954f74d8c30" providerId="LiveId" clId="{5C3C11AD-B020-4433-9495-84F8DF6598DA}" dt="2020-04-26T15:01:57.961" v="419" actId="478"/>
          <ac:spMkLst>
            <pc:docMk/>
            <pc:sldMk cId="963660605" sldId="262"/>
            <ac:spMk id="2" creationId="{4EE33E2D-285B-4EAE-A8BA-4D7680A32D86}"/>
          </ac:spMkLst>
        </pc:spChg>
        <pc:spChg chg="del">
          <ac:chgData name="Thiago Mendes Rosa" userId="f6486954f74d8c30" providerId="LiveId" clId="{5C3C11AD-B020-4433-9495-84F8DF6598DA}" dt="2020-04-26T15:01:56.944" v="418" actId="478"/>
          <ac:spMkLst>
            <pc:docMk/>
            <pc:sldMk cId="963660605" sldId="262"/>
            <ac:spMk id="3" creationId="{C9F3C755-009E-4321-9020-8551EB70CDA6}"/>
          </ac:spMkLst>
        </pc:spChg>
        <pc:spChg chg="add mod">
          <ac:chgData name="Thiago Mendes Rosa" userId="f6486954f74d8c30" providerId="LiveId" clId="{5C3C11AD-B020-4433-9495-84F8DF6598DA}" dt="2020-04-26T15:02:35.468" v="448" actId="12788"/>
          <ac:spMkLst>
            <pc:docMk/>
            <pc:sldMk cId="963660605" sldId="262"/>
            <ac:spMk id="7" creationId="{284E1ED7-330B-44E0-A2BE-6FDFFE64ED02}"/>
          </ac:spMkLst>
        </pc:spChg>
        <pc:picChg chg="add mod">
          <ac:chgData name="Thiago Mendes Rosa" userId="f6486954f74d8c30" providerId="LiveId" clId="{5C3C11AD-B020-4433-9495-84F8DF6598DA}" dt="2020-04-26T15:02:26.700" v="446" actId="1037"/>
          <ac:picMkLst>
            <pc:docMk/>
            <pc:sldMk cId="963660605" sldId="262"/>
            <ac:picMk id="6" creationId="{9A5B6572-71AC-4516-88F3-9D25E9DD880A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3607168182" sldId="263"/>
        </pc:sldMkLst>
        <pc:spChg chg="del">
          <ac:chgData name="Thiago Mendes Rosa" userId="f6486954f74d8c30" providerId="LiveId" clId="{5C3C11AD-B020-4433-9495-84F8DF6598DA}" dt="2020-04-26T15:02:45.734" v="451" actId="478"/>
          <ac:spMkLst>
            <pc:docMk/>
            <pc:sldMk cId="3607168182" sldId="263"/>
            <ac:spMk id="2" creationId="{C4199B67-57D7-449A-8595-48410DBB7EDA}"/>
          </ac:spMkLst>
        </pc:spChg>
        <pc:spChg chg="del">
          <ac:chgData name="Thiago Mendes Rosa" userId="f6486954f74d8c30" providerId="LiveId" clId="{5C3C11AD-B020-4433-9495-84F8DF6598DA}" dt="2020-04-26T15:02:45.286" v="450" actId="478"/>
          <ac:spMkLst>
            <pc:docMk/>
            <pc:sldMk cId="3607168182" sldId="263"/>
            <ac:spMk id="3" creationId="{222CB107-D54F-4886-8D42-ED0A48BE9FD8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8" creationId="{D3284F16-08EC-4593-B4AE-E0F12446C556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9" creationId="{3B09C1E9-45DE-4808-92B0-7F84EF17F3AC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0" creationId="{5DBFB560-67AA-4784-A335-D489473DF7D4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1" creationId="{FE1B390F-FD19-4E0F-9285-85F3A7FA41D5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2" creationId="{D3DFEE7B-A3A7-4428-9BE2-DD9CE573FFD4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3" creationId="{90556C3D-B083-493B-8313-1E684230BEF5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4" creationId="{FE89D64C-1D53-43D3-9E89-D948E3556246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5" creationId="{DB1D2104-F20B-401A-B996-F6396023F12A}"/>
          </ac:spMkLst>
        </pc:spChg>
        <pc:picChg chg="add mod">
          <ac:chgData name="Thiago Mendes Rosa" userId="f6486954f74d8c30" providerId="LiveId" clId="{5C3C11AD-B020-4433-9495-84F8DF6598DA}" dt="2020-04-26T15:03:05.156" v="478" actId="1037"/>
          <ac:picMkLst>
            <pc:docMk/>
            <pc:sldMk cId="3607168182" sldId="263"/>
            <ac:picMk id="6" creationId="{BF0A3437-0DDC-4B20-9B44-F5AA36BC18D1}"/>
          </ac:picMkLst>
        </pc:picChg>
        <pc:picChg chg="add mod">
          <ac:chgData name="Thiago Mendes Rosa" userId="f6486954f74d8c30" providerId="LiveId" clId="{5C3C11AD-B020-4433-9495-84F8DF6598DA}" dt="2020-04-26T15:03:05.156" v="478" actId="1037"/>
          <ac:picMkLst>
            <pc:docMk/>
            <pc:sldMk cId="3607168182" sldId="263"/>
            <ac:picMk id="7" creationId="{0928A465-C466-441B-95A0-F3BE616A9AB6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341520477" sldId="264"/>
        </pc:sldMkLst>
        <pc:spChg chg="del">
          <ac:chgData name="Thiago Mendes Rosa" userId="f6486954f74d8c30" providerId="LiveId" clId="{5C3C11AD-B020-4433-9495-84F8DF6598DA}" dt="2020-04-26T15:03:22.791" v="481" actId="478"/>
          <ac:spMkLst>
            <pc:docMk/>
            <pc:sldMk cId="1341520477" sldId="264"/>
            <ac:spMk id="2" creationId="{7C8C38EA-E05C-40DA-BEAB-DB42EF358EEE}"/>
          </ac:spMkLst>
        </pc:spChg>
        <pc:spChg chg="del">
          <ac:chgData name="Thiago Mendes Rosa" userId="f6486954f74d8c30" providerId="LiveId" clId="{5C3C11AD-B020-4433-9495-84F8DF6598DA}" dt="2020-04-26T15:03:22.233" v="480" actId="478"/>
          <ac:spMkLst>
            <pc:docMk/>
            <pc:sldMk cId="1341520477" sldId="264"/>
            <ac:spMk id="3" creationId="{2A99D429-5CDA-4DF7-9B74-D6780BB8262C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7" creationId="{35BC85E8-EBEC-4172-9DA6-55C2A55B0EC2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8" creationId="{79454E2C-B4BA-4BD9-9307-8444A3C1002A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9" creationId="{93722EB9-484E-4B23-9ED9-6F9CC190858B}"/>
          </ac:spMkLst>
        </pc:spChg>
        <pc:picChg chg="add mod">
          <ac:chgData name="Thiago Mendes Rosa" userId="f6486954f74d8c30" providerId="LiveId" clId="{5C3C11AD-B020-4433-9495-84F8DF6598DA}" dt="2020-04-26T15:03:28.994" v="508" actId="1037"/>
          <ac:picMkLst>
            <pc:docMk/>
            <pc:sldMk cId="1341520477" sldId="264"/>
            <ac:picMk id="6" creationId="{6B36628F-CF63-4F72-B07E-6E6A3790D24E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030367964" sldId="265"/>
        </pc:sldMkLst>
        <pc:spChg chg="del">
          <ac:chgData name="Thiago Mendes Rosa" userId="f6486954f74d8c30" providerId="LiveId" clId="{5C3C11AD-B020-4433-9495-84F8DF6598DA}" dt="2020-04-26T15:03:42.524" v="511" actId="478"/>
          <ac:spMkLst>
            <pc:docMk/>
            <pc:sldMk cId="1030367964" sldId="265"/>
            <ac:spMk id="2" creationId="{D981312A-A47C-4CFB-B331-E2BA08A4E604}"/>
          </ac:spMkLst>
        </pc:spChg>
        <pc:spChg chg="del">
          <ac:chgData name="Thiago Mendes Rosa" userId="f6486954f74d8c30" providerId="LiveId" clId="{5C3C11AD-B020-4433-9495-84F8DF6598DA}" dt="2020-04-26T15:03:42.011" v="510" actId="478"/>
          <ac:spMkLst>
            <pc:docMk/>
            <pc:sldMk cId="1030367964" sldId="265"/>
            <ac:spMk id="3" creationId="{FD1D578A-C505-4B32-98F1-FFD95E94EF42}"/>
          </ac:spMkLst>
        </pc:spChg>
        <pc:spChg chg="add mod">
          <ac:chgData name="Thiago Mendes Rosa" userId="f6486954f74d8c30" providerId="LiveId" clId="{5C3C11AD-B020-4433-9495-84F8DF6598DA}" dt="2020-04-26T15:03:50.776" v="554" actId="1037"/>
          <ac:spMkLst>
            <pc:docMk/>
            <pc:sldMk cId="1030367964" sldId="265"/>
            <ac:spMk id="7" creationId="{79A10F0E-8E1B-40BF-98AF-FE73BE92741E}"/>
          </ac:spMkLst>
        </pc:spChg>
        <pc:spChg chg="add mod">
          <ac:chgData name="Thiago Mendes Rosa" userId="f6486954f74d8c30" providerId="LiveId" clId="{5C3C11AD-B020-4433-9495-84F8DF6598DA}" dt="2020-04-26T15:03:50.776" v="554" actId="1037"/>
          <ac:spMkLst>
            <pc:docMk/>
            <pc:sldMk cId="1030367964" sldId="265"/>
            <ac:spMk id="8" creationId="{67288FE0-337F-4A77-B695-7ED987B1DC72}"/>
          </ac:spMkLst>
        </pc:spChg>
        <pc:picChg chg="add mod">
          <ac:chgData name="Thiago Mendes Rosa" userId="f6486954f74d8c30" providerId="LiveId" clId="{5C3C11AD-B020-4433-9495-84F8DF6598DA}" dt="2020-04-26T15:03:50.776" v="554" actId="1037"/>
          <ac:picMkLst>
            <pc:docMk/>
            <pc:sldMk cId="1030367964" sldId="265"/>
            <ac:picMk id="6" creationId="{85119C75-3ABC-4705-B512-517CA577A17E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045080183" sldId="266"/>
        </pc:sldMkLst>
        <pc:spChg chg="del">
          <ac:chgData name="Thiago Mendes Rosa" userId="f6486954f74d8c30" providerId="LiveId" clId="{5C3C11AD-B020-4433-9495-84F8DF6598DA}" dt="2020-04-26T15:04:02.544" v="557" actId="478"/>
          <ac:spMkLst>
            <pc:docMk/>
            <pc:sldMk cId="1045080183" sldId="266"/>
            <ac:spMk id="2" creationId="{D8417DF5-99A7-4F55-8903-A4C6785EDEB3}"/>
          </ac:spMkLst>
        </pc:spChg>
        <pc:spChg chg="del">
          <ac:chgData name="Thiago Mendes Rosa" userId="f6486954f74d8c30" providerId="LiveId" clId="{5C3C11AD-B020-4433-9495-84F8DF6598DA}" dt="2020-04-26T15:04:01.927" v="556" actId="478"/>
          <ac:spMkLst>
            <pc:docMk/>
            <pc:sldMk cId="1045080183" sldId="266"/>
            <ac:spMk id="3" creationId="{F7734B65-3A51-49DE-A0EF-12BE9EB6903E}"/>
          </ac:spMkLst>
        </pc:spChg>
        <pc:spChg chg="add mod">
          <ac:chgData name="Thiago Mendes Rosa" userId="f6486954f74d8c30" providerId="LiveId" clId="{5C3C11AD-B020-4433-9495-84F8DF6598DA}" dt="2020-04-26T15:04:08.953" v="583" actId="1037"/>
          <ac:spMkLst>
            <pc:docMk/>
            <pc:sldMk cId="1045080183" sldId="266"/>
            <ac:spMk id="7" creationId="{02B0055B-6068-4BA2-BCF7-B00528DAE520}"/>
          </ac:spMkLst>
        </pc:spChg>
        <pc:spChg chg="add mod">
          <ac:chgData name="Thiago Mendes Rosa" userId="f6486954f74d8c30" providerId="LiveId" clId="{5C3C11AD-B020-4433-9495-84F8DF6598DA}" dt="2020-04-26T15:04:08.953" v="583" actId="1037"/>
          <ac:spMkLst>
            <pc:docMk/>
            <pc:sldMk cId="1045080183" sldId="266"/>
            <ac:spMk id="8" creationId="{CDF4DF2B-C0D4-435B-A9D8-6D3E55F34AF1}"/>
          </ac:spMkLst>
        </pc:spChg>
        <pc:picChg chg="add mod">
          <ac:chgData name="Thiago Mendes Rosa" userId="f6486954f74d8c30" providerId="LiveId" clId="{5C3C11AD-B020-4433-9495-84F8DF6598DA}" dt="2020-04-26T15:04:08.953" v="583" actId="1037"/>
          <ac:picMkLst>
            <pc:docMk/>
            <pc:sldMk cId="1045080183" sldId="266"/>
            <ac:picMk id="6" creationId="{A727E18C-BEDC-4C38-9E70-B13EFE6579B4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1263821628" sldId="267"/>
        </pc:sldMkLst>
        <pc:spChg chg="del">
          <ac:chgData name="Thiago Mendes Rosa" userId="f6486954f74d8c30" providerId="LiveId" clId="{5C3C11AD-B020-4433-9495-84F8DF6598DA}" dt="2020-04-26T15:04:23.715" v="586" actId="478"/>
          <ac:spMkLst>
            <pc:docMk/>
            <pc:sldMk cId="1263821628" sldId="267"/>
            <ac:spMk id="2" creationId="{32D5E0A8-E37A-4314-BC1E-B7FEEE7858FE}"/>
          </ac:spMkLst>
        </pc:spChg>
        <pc:spChg chg="del">
          <ac:chgData name="Thiago Mendes Rosa" userId="f6486954f74d8c30" providerId="LiveId" clId="{5C3C11AD-B020-4433-9495-84F8DF6598DA}" dt="2020-04-26T15:04:23.011" v="585" actId="478"/>
          <ac:spMkLst>
            <pc:docMk/>
            <pc:sldMk cId="1263821628" sldId="267"/>
            <ac:spMk id="3" creationId="{E91A55CF-F723-4319-A885-6D446E614410}"/>
          </ac:spMkLst>
        </pc:spChg>
        <pc:spChg chg="add mod">
          <ac:chgData name="Thiago Mendes Rosa" userId="f6486954f74d8c30" providerId="LiveId" clId="{5C3C11AD-B020-4433-9495-84F8DF6598DA}" dt="2020-04-26T15:04:33.724" v="607" actId="12788"/>
          <ac:spMkLst>
            <pc:docMk/>
            <pc:sldMk cId="1263821628" sldId="267"/>
            <ac:spMk id="6" creationId="{A9372CAB-7985-4CB8-9707-6F47567370F3}"/>
          </ac:spMkLst>
        </pc:spChg>
        <pc:spChg chg="add mod">
          <ac:chgData name="Thiago Mendes Rosa" userId="f6486954f74d8c30" providerId="LiveId" clId="{5C3C11AD-B020-4433-9495-84F8DF6598DA}" dt="2020-04-26T15:04:40.180" v="608" actId="207"/>
          <ac:spMkLst>
            <pc:docMk/>
            <pc:sldMk cId="1263821628" sldId="267"/>
            <ac:spMk id="7" creationId="{568AE535-E989-4177-9DF8-6836BDF88448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2810736001" sldId="268"/>
        </pc:sldMkLst>
        <pc:spChg chg="del">
          <ac:chgData name="Thiago Mendes Rosa" userId="f6486954f74d8c30" providerId="LiveId" clId="{5C3C11AD-B020-4433-9495-84F8DF6598DA}" dt="2020-04-26T15:04:56.966" v="611" actId="478"/>
          <ac:spMkLst>
            <pc:docMk/>
            <pc:sldMk cId="2810736001" sldId="268"/>
            <ac:spMk id="2" creationId="{3F2DBF13-7B26-4AC9-B854-D50BA952A5C5}"/>
          </ac:spMkLst>
        </pc:spChg>
        <pc:spChg chg="del">
          <ac:chgData name="Thiago Mendes Rosa" userId="f6486954f74d8c30" providerId="LiveId" clId="{5C3C11AD-B020-4433-9495-84F8DF6598DA}" dt="2020-04-26T15:04:55.879" v="610" actId="478"/>
          <ac:spMkLst>
            <pc:docMk/>
            <pc:sldMk cId="2810736001" sldId="268"/>
            <ac:spMk id="3" creationId="{412B802E-42C6-4874-AC24-D550CD393025}"/>
          </ac:spMkLst>
        </pc:spChg>
        <pc:spChg chg="add mod">
          <ac:chgData name="Thiago Mendes Rosa" userId="f6486954f74d8c30" providerId="LiveId" clId="{5C3C11AD-B020-4433-9495-84F8DF6598DA}" dt="2020-04-26T15:05:09.195" v="640" actId="1037"/>
          <ac:spMkLst>
            <pc:docMk/>
            <pc:sldMk cId="2810736001" sldId="268"/>
            <ac:spMk id="6" creationId="{FDDC3F00-B79D-427C-95B8-B85C2F092500}"/>
          </ac:spMkLst>
        </pc:spChg>
        <pc:spChg chg="add mod">
          <ac:chgData name="Thiago Mendes Rosa" userId="f6486954f74d8c30" providerId="LiveId" clId="{5C3C11AD-B020-4433-9495-84F8DF6598DA}" dt="2020-04-26T15:05:09.195" v="640" actId="1037"/>
          <ac:spMkLst>
            <pc:docMk/>
            <pc:sldMk cId="2810736001" sldId="268"/>
            <ac:spMk id="7" creationId="{314C82AE-EF01-4EF1-9DEF-640FF37CC6E9}"/>
          </ac:spMkLst>
        </pc:spChg>
      </pc:sldChg>
      <pc:sldChg chg="addSp modSp new modTransition">
        <pc:chgData name="Thiago Mendes Rosa" userId="f6486954f74d8c30" providerId="LiveId" clId="{5C3C11AD-B020-4433-9495-84F8DF6598DA}" dt="2020-04-26T15:20:01.401" v="778"/>
        <pc:sldMkLst>
          <pc:docMk/>
          <pc:sldMk cId="7413855" sldId="269"/>
        </pc:sldMkLst>
        <pc:picChg chg="add mod">
          <ac:chgData name="Thiago Mendes Rosa" userId="f6486954f74d8c30" providerId="LiveId" clId="{5C3C11AD-B020-4433-9495-84F8DF6598DA}" dt="2020-04-26T15:06:06.581" v="677" actId="1038"/>
          <ac:picMkLst>
            <pc:docMk/>
            <pc:sldMk cId="7413855" sldId="269"/>
            <ac:picMk id="4" creationId="{1F76546A-8CE7-4021-B2B4-1265EA2E76D3}"/>
          </ac:picMkLst>
        </pc:picChg>
      </pc:sldChg>
      <pc:sldChg chg="new del">
        <pc:chgData name="Thiago Mendes Rosa" userId="f6486954f74d8c30" providerId="LiveId" clId="{5C3C11AD-B020-4433-9495-84F8DF6598DA}" dt="2020-04-26T15:14:05.024" v="738" actId="47"/>
        <pc:sldMkLst>
          <pc:docMk/>
          <pc:sldMk cId="881170374" sldId="270"/>
        </pc:sldMkLst>
      </pc:sldChg>
      <pc:sldMasterChg chg="addSp modSp mod modTransition modSldLayout">
        <pc:chgData name="Thiago Mendes Rosa" userId="f6486954f74d8c30" providerId="LiveId" clId="{5C3C11AD-B020-4433-9495-84F8DF6598DA}" dt="2020-04-26T15:20:01.401" v="778"/>
        <pc:sldMasterMkLst>
          <pc:docMk/>
          <pc:sldMasterMk cId="234630643" sldId="2147483648"/>
        </pc:sldMasterMkLst>
        <pc:spChg chg="mod">
          <ac:chgData name="Thiago Mendes Rosa" userId="f6486954f74d8c30" providerId="LiveId" clId="{5C3C11AD-B020-4433-9495-84F8DF6598DA}" dt="2020-04-26T14:49:59.123" v="14" actId="207"/>
          <ac:spMkLst>
            <pc:docMk/>
            <pc:sldMasterMk cId="234630643" sldId="2147483648"/>
            <ac:spMk id="2" creationId="{3D2FBD76-E6A3-435A-8AF3-2E4F7E1A1EB3}"/>
          </ac:spMkLst>
        </pc:spChg>
        <pc:spChg chg="mod">
          <ac:chgData name="Thiago Mendes Rosa" userId="f6486954f74d8c30" providerId="LiveId" clId="{5C3C11AD-B020-4433-9495-84F8DF6598DA}" dt="2020-04-26T14:50:13.543" v="16" actId="2711"/>
          <ac:spMkLst>
            <pc:docMk/>
            <pc:sldMasterMk cId="234630643" sldId="2147483648"/>
            <ac:spMk id="3" creationId="{22602F93-3223-4893-8D6A-2D1551D8325B}"/>
          </ac:spMkLst>
        </pc:spChg>
        <pc:spChg chg="mod">
          <ac:chgData name="Thiago Mendes Rosa" userId="f6486954f74d8c30" providerId="LiveId" clId="{5C3C11AD-B020-4433-9495-84F8DF6598DA}" dt="2020-04-26T15:16:16.276" v="747" actId="207"/>
          <ac:spMkLst>
            <pc:docMk/>
            <pc:sldMasterMk cId="234630643" sldId="2147483648"/>
            <ac:spMk id="4" creationId="{E2BB6F1C-31BE-4B3F-AECA-6D8EB8C60518}"/>
          </ac:spMkLst>
        </pc:spChg>
        <pc:spChg chg="mod">
          <ac:chgData name="Thiago Mendes Rosa" userId="f6486954f74d8c30" providerId="LiveId" clId="{5C3C11AD-B020-4433-9495-84F8DF6598DA}" dt="2020-04-26T15:16:45.017" v="749" actId="207"/>
          <ac:spMkLst>
            <pc:docMk/>
            <pc:sldMasterMk cId="234630643" sldId="2147483648"/>
            <ac:spMk id="6" creationId="{974E7B5E-54E7-44E7-85CC-9073A0362F0D}"/>
          </ac:spMkLst>
        </pc:spChg>
        <pc:picChg chg="add mod">
          <ac:chgData name="Thiago Mendes Rosa" userId="f6486954f74d8c30" providerId="LiveId" clId="{5C3C11AD-B020-4433-9495-84F8DF6598DA}" dt="2020-04-26T15:10:48.265" v="701" actId="1035"/>
          <ac:picMkLst>
            <pc:docMk/>
            <pc:sldMasterMk cId="234630643" sldId="2147483648"/>
            <ac:picMk id="8" creationId="{157DC580-632F-4850-816A-7BC4FAE5B30E}"/>
          </ac:picMkLst>
        </pc:picChg>
        <pc:picChg chg="add mod">
          <ac:chgData name="Thiago Mendes Rosa" userId="f6486954f74d8c30" providerId="LiveId" clId="{5C3C11AD-B020-4433-9495-84F8DF6598DA}" dt="2020-04-26T14:55:46.222" v="83" actId="12788"/>
          <ac:picMkLst>
            <pc:docMk/>
            <pc:sldMasterMk cId="234630643" sldId="2147483648"/>
            <ac:picMk id="10" creationId="{B99D843C-9831-479A-96DA-9707C3944970}"/>
          </ac:picMkLst>
        </pc:picChg>
        <pc:sldLayoutChg chg="addSp del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172213163" sldId="2147483649"/>
          </pc:sldLayoutMkLst>
          <pc:spChg chg="mod">
            <ac:chgData name="Thiago Mendes Rosa" userId="f6486954f74d8c30" providerId="LiveId" clId="{5C3C11AD-B020-4433-9495-84F8DF6598DA}" dt="2020-04-26T15:17:56.159" v="755" actId="790"/>
            <ac:spMkLst>
              <pc:docMk/>
              <pc:sldMasterMk cId="234630643" sldId="2147483648"/>
              <pc:sldLayoutMk cId="2172213163" sldId="2147483649"/>
              <ac:spMk id="2" creationId="{97485BBA-ADB7-4D99-8944-A0F199843BE5}"/>
            </ac:spMkLst>
          </pc:spChg>
          <pc:spChg chg="mod">
            <ac:chgData name="Thiago Mendes Rosa" userId="f6486954f74d8c30" providerId="LiveId" clId="{5C3C11AD-B020-4433-9495-84F8DF6598DA}" dt="2020-04-26T15:18:06.290" v="756" actId="790"/>
            <ac:spMkLst>
              <pc:docMk/>
              <pc:sldMasterMk cId="234630643" sldId="2147483648"/>
              <pc:sldLayoutMk cId="2172213163" sldId="2147483649"/>
              <ac:spMk id="3" creationId="{2AF57764-D49A-4AFD-AB32-BBBF25813BC8}"/>
            </ac:spMkLst>
          </pc:spChg>
          <pc:spChg chg="mod">
            <ac:chgData name="Thiago Mendes Rosa" userId="f6486954f74d8c30" providerId="LiveId" clId="{5C3C11AD-B020-4433-9495-84F8DF6598DA}" dt="2020-04-26T15:15:50.100" v="744" actId="207"/>
            <ac:spMkLst>
              <pc:docMk/>
              <pc:sldMasterMk cId="234630643" sldId="2147483648"/>
              <pc:sldLayoutMk cId="2172213163" sldId="2147483649"/>
              <ac:spMk id="4" creationId="{319DE865-72FE-452F-AD74-257FC7E8251D}"/>
            </ac:spMkLst>
          </pc:spChg>
          <pc:spChg chg="mod">
            <ac:chgData name="Thiago Mendes Rosa" userId="f6486954f74d8c30" providerId="LiveId" clId="{5C3C11AD-B020-4433-9495-84F8DF6598DA}" dt="2020-04-26T14:55:35.209" v="82" actId="1076"/>
            <ac:spMkLst>
              <pc:docMk/>
              <pc:sldMasterMk cId="234630643" sldId="2147483648"/>
              <pc:sldLayoutMk cId="2172213163" sldId="2147483649"/>
              <ac:spMk id="5" creationId="{3800AF3B-5FD2-4AE4-BCA5-7243C8ECF194}"/>
            </ac:spMkLst>
          </pc:spChg>
          <pc:spChg chg="mod">
            <ac:chgData name="Thiago Mendes Rosa" userId="f6486954f74d8c30" providerId="LiveId" clId="{5C3C11AD-B020-4433-9495-84F8DF6598DA}" dt="2020-04-26T15:15:55.925" v="745" actId="207"/>
            <ac:spMkLst>
              <pc:docMk/>
              <pc:sldMasterMk cId="234630643" sldId="2147483648"/>
              <pc:sldLayoutMk cId="2172213163" sldId="2147483649"/>
              <ac:spMk id="6" creationId="{760E2C4F-C72A-4CC2-B3A4-4D9F2642B816}"/>
            </ac:spMkLst>
          </pc:spChg>
          <pc:cxnChg chg="add del mod">
            <ac:chgData name="Thiago Mendes Rosa" userId="f6486954f74d8c30" providerId="LiveId" clId="{5C3C11AD-B020-4433-9495-84F8DF6598DA}" dt="2020-04-26T15:07:12.829" v="681" actId="21"/>
            <ac:cxnSpMkLst>
              <pc:docMk/>
              <pc:sldMasterMk cId="234630643" sldId="2147483648"/>
              <pc:sldLayoutMk cId="2172213163" sldId="2147483649"/>
              <ac:cxnSpMk id="8" creationId="{E53C3D12-0CEC-4B65-A498-B4EA871369F4}"/>
            </ac:cxnSpMkLst>
          </pc:cxnChg>
          <pc:cxnChg chg="add del mod">
            <ac:chgData name="Thiago Mendes Rosa" userId="f6486954f74d8c30" providerId="LiveId" clId="{5C3C11AD-B020-4433-9495-84F8DF6598DA}" dt="2020-04-26T15:14:42.307" v="739" actId="478"/>
            <ac:cxnSpMkLst>
              <pc:docMk/>
              <pc:sldMasterMk cId="234630643" sldId="2147483648"/>
              <pc:sldLayoutMk cId="2172213163" sldId="2147483649"/>
              <ac:cxnSpMk id="10" creationId="{986DCE26-CD36-4BE2-9720-76423C94BFB1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123173637" sldId="2147483650"/>
          </pc:sldLayoutMkLst>
          <pc:cxnChg chg="add mod">
            <ac:chgData name="Thiago Mendes Rosa" userId="f6486954f74d8c30" providerId="LiveId" clId="{5C3C11AD-B020-4433-9495-84F8DF6598DA}" dt="2020-04-26T15:13:04.764" v="729" actId="14100"/>
            <ac:cxnSpMkLst>
              <pc:docMk/>
              <pc:sldMasterMk cId="234630643" sldId="2147483648"/>
              <pc:sldLayoutMk cId="1123173637" sldId="2147483650"/>
              <ac:cxnSpMk id="7" creationId="{0500760C-F307-4FFC-9E10-8FFC72D11B7C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557908778" sldId="2147483651"/>
          </pc:sldLayoutMkLst>
          <pc:spChg chg="mod">
            <ac:chgData name="Thiago Mendes Rosa" userId="f6486954f74d8c30" providerId="LiveId" clId="{5C3C11AD-B020-4433-9495-84F8DF6598DA}" dt="2020-04-26T15:18:39.178" v="758" actId="790"/>
            <ac:spMkLst>
              <pc:docMk/>
              <pc:sldMasterMk cId="234630643" sldId="2147483648"/>
              <pc:sldLayoutMk cId="557908778" sldId="2147483651"/>
              <ac:spMk id="2" creationId="{74BBBACC-4F9F-48AC-A474-71DD0BB4BAEC}"/>
            </ac:spMkLst>
          </pc:spChg>
          <pc:spChg chg="mod">
            <ac:chgData name="Thiago Mendes Rosa" userId="f6486954f74d8c30" providerId="LiveId" clId="{5C3C11AD-B020-4433-9495-84F8DF6598DA}" dt="2020-04-26T15:18:45.238" v="759" actId="790"/>
            <ac:spMkLst>
              <pc:docMk/>
              <pc:sldMasterMk cId="234630643" sldId="2147483648"/>
              <pc:sldLayoutMk cId="557908778" sldId="2147483651"/>
              <ac:spMk id="3" creationId="{E32E9B8B-BAB4-418A-AC35-C466509EF3A0}"/>
            </ac:spMkLst>
          </pc:spChg>
          <pc:cxnChg chg="add mod">
            <ac:chgData name="Thiago Mendes Rosa" userId="f6486954f74d8c30" providerId="LiveId" clId="{5C3C11AD-B020-4433-9495-84F8DF6598DA}" dt="2020-04-26T15:13:15.716" v="731"/>
            <ac:cxnSpMkLst>
              <pc:docMk/>
              <pc:sldMasterMk cId="234630643" sldId="2147483648"/>
              <pc:sldLayoutMk cId="557908778" sldId="2147483651"/>
              <ac:cxnSpMk id="7" creationId="{A7073AD8-FE55-46DD-821E-0B20B8F1AFC5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652404428" sldId="2147483652"/>
          </pc:sldLayoutMkLst>
          <pc:spChg chg="mod">
            <ac:chgData name="Thiago Mendes Rosa" userId="f6486954f74d8c30" providerId="LiveId" clId="{5C3C11AD-B020-4433-9495-84F8DF6598DA}" dt="2020-04-26T15:18:50.782" v="760" actId="790"/>
            <ac:spMkLst>
              <pc:docMk/>
              <pc:sldMasterMk cId="234630643" sldId="2147483648"/>
              <pc:sldLayoutMk cId="652404428" sldId="2147483652"/>
              <ac:spMk id="2" creationId="{00049C81-5288-472F-8A61-5428DAF3467C}"/>
            </ac:spMkLst>
          </pc:spChg>
          <pc:spChg chg="mod">
            <ac:chgData name="Thiago Mendes Rosa" userId="f6486954f74d8c30" providerId="LiveId" clId="{5C3C11AD-B020-4433-9495-84F8DF6598DA}" dt="2020-04-26T15:18:53.422" v="761" actId="790"/>
            <ac:spMkLst>
              <pc:docMk/>
              <pc:sldMasterMk cId="234630643" sldId="2147483648"/>
              <pc:sldLayoutMk cId="652404428" sldId="2147483652"/>
              <ac:spMk id="3" creationId="{00ACA1F5-688D-4311-BFAC-47616B27F413}"/>
            </ac:spMkLst>
          </pc:spChg>
          <pc:spChg chg="mod">
            <ac:chgData name="Thiago Mendes Rosa" userId="f6486954f74d8c30" providerId="LiveId" clId="{5C3C11AD-B020-4433-9495-84F8DF6598DA}" dt="2020-04-26T15:18:55.119" v="762" actId="790"/>
            <ac:spMkLst>
              <pc:docMk/>
              <pc:sldMasterMk cId="234630643" sldId="2147483648"/>
              <pc:sldLayoutMk cId="652404428" sldId="2147483652"/>
              <ac:spMk id="4" creationId="{24B09627-020B-4B2D-A307-30BCE2E20873}"/>
            </ac:spMkLst>
          </pc:spChg>
          <pc:cxnChg chg="add mod">
            <ac:chgData name="Thiago Mendes Rosa" userId="f6486954f74d8c30" providerId="LiveId" clId="{5C3C11AD-B020-4433-9495-84F8DF6598DA}" dt="2020-04-26T15:13:17.904" v="732"/>
            <ac:cxnSpMkLst>
              <pc:docMk/>
              <pc:sldMasterMk cId="234630643" sldId="2147483648"/>
              <pc:sldLayoutMk cId="652404428" sldId="2147483652"/>
              <ac:cxnSpMk id="8" creationId="{6719EA49-6E3F-446D-B319-EF4F9F588620}"/>
            </ac:cxnSpMkLst>
          </pc:cxnChg>
        </pc:sldLayoutChg>
        <pc:sldLayoutChg chg="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42552715" sldId="2147483653"/>
          </pc:sldLayoutMkLst>
          <pc:spChg chg="mod">
            <ac:chgData name="Thiago Mendes Rosa" userId="f6486954f74d8c30" providerId="LiveId" clId="{5C3C11AD-B020-4433-9495-84F8DF6598DA}" dt="2020-04-26T15:19:11.299" v="767" actId="790"/>
            <ac:spMkLst>
              <pc:docMk/>
              <pc:sldMasterMk cId="234630643" sldId="2147483648"/>
              <pc:sldLayoutMk cId="242552715" sldId="2147483653"/>
              <ac:spMk id="2" creationId="{B695296B-8E4F-49B4-9C78-B6BA1353BEAB}"/>
            </ac:spMkLst>
          </pc:spChg>
          <pc:spChg chg="mod">
            <ac:chgData name="Thiago Mendes Rosa" userId="f6486954f74d8c30" providerId="LiveId" clId="{5C3C11AD-B020-4433-9495-84F8DF6598DA}" dt="2020-04-26T15:19:05.386" v="763" actId="790"/>
            <ac:spMkLst>
              <pc:docMk/>
              <pc:sldMasterMk cId="234630643" sldId="2147483648"/>
              <pc:sldLayoutMk cId="242552715" sldId="2147483653"/>
              <ac:spMk id="3" creationId="{0BE6F107-6E8B-4AA3-846C-DCAA56B56BCE}"/>
            </ac:spMkLst>
          </pc:spChg>
          <pc:spChg chg="mod">
            <ac:chgData name="Thiago Mendes Rosa" userId="f6486954f74d8c30" providerId="LiveId" clId="{5C3C11AD-B020-4433-9495-84F8DF6598DA}" dt="2020-04-26T15:19:06.646" v="764" actId="790"/>
            <ac:spMkLst>
              <pc:docMk/>
              <pc:sldMasterMk cId="234630643" sldId="2147483648"/>
              <pc:sldLayoutMk cId="242552715" sldId="2147483653"/>
              <ac:spMk id="4" creationId="{11177770-AF8A-45D1-AF4F-C10F7FEDA9F9}"/>
            </ac:spMkLst>
          </pc:spChg>
          <pc:spChg chg="mod">
            <ac:chgData name="Thiago Mendes Rosa" userId="f6486954f74d8c30" providerId="LiveId" clId="{5C3C11AD-B020-4433-9495-84F8DF6598DA}" dt="2020-04-26T15:19:08.841" v="766" actId="790"/>
            <ac:spMkLst>
              <pc:docMk/>
              <pc:sldMasterMk cId="234630643" sldId="2147483648"/>
              <pc:sldLayoutMk cId="242552715" sldId="2147483653"/>
              <ac:spMk id="5" creationId="{E3F334BC-D43E-43A7-AD08-765075157B40}"/>
            </ac:spMkLst>
          </pc:spChg>
          <pc:spChg chg="mod">
            <ac:chgData name="Thiago Mendes Rosa" userId="f6486954f74d8c30" providerId="LiveId" clId="{5C3C11AD-B020-4433-9495-84F8DF6598DA}" dt="2020-04-26T15:19:07.755" v="765" actId="790"/>
            <ac:spMkLst>
              <pc:docMk/>
              <pc:sldMasterMk cId="234630643" sldId="2147483648"/>
              <pc:sldLayoutMk cId="242552715" sldId="2147483653"/>
              <ac:spMk id="6" creationId="{BB7BCF7D-7753-4F2F-97C5-220B64C3E452}"/>
            </ac:spMkLst>
          </pc:sp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00219526" sldId="2147483654"/>
          </pc:sldLayoutMkLst>
          <pc:spChg chg="mod">
            <ac:chgData name="Thiago Mendes Rosa" userId="f6486954f74d8c30" providerId="LiveId" clId="{5C3C11AD-B020-4433-9495-84F8DF6598DA}" dt="2020-04-26T15:19:14.073" v="768" actId="790"/>
            <ac:spMkLst>
              <pc:docMk/>
              <pc:sldMasterMk cId="234630643" sldId="2147483648"/>
              <pc:sldLayoutMk cId="200219526" sldId="2147483654"/>
              <ac:spMk id="2" creationId="{90BBECE2-F474-41AC-8694-1A65069EF4CB}"/>
            </ac:spMkLst>
          </pc:spChg>
          <pc:cxnChg chg="add mod">
            <ac:chgData name="Thiago Mendes Rosa" userId="f6486954f74d8c30" providerId="LiveId" clId="{5C3C11AD-B020-4433-9495-84F8DF6598DA}" dt="2020-04-26T15:13:19.866" v="733"/>
            <ac:cxnSpMkLst>
              <pc:docMk/>
              <pc:sldMasterMk cId="234630643" sldId="2147483648"/>
              <pc:sldLayoutMk cId="200219526" sldId="2147483654"/>
              <ac:cxnSpMk id="6" creationId="{118E6519-5180-4838-8DBA-82C049A8421D}"/>
            </ac:cxnSpMkLst>
          </pc:cxnChg>
        </pc:sldLayoutChg>
        <pc:sldLayoutChg chg="addSp modSp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138292537" sldId="2147483655"/>
          </pc:sldLayoutMkLst>
          <pc:cxnChg chg="add mod">
            <ac:chgData name="Thiago Mendes Rosa" userId="f6486954f74d8c30" providerId="LiveId" clId="{5C3C11AD-B020-4433-9495-84F8DF6598DA}" dt="2020-04-26T15:13:22.003" v="734"/>
            <ac:cxnSpMkLst>
              <pc:docMk/>
              <pc:sldMasterMk cId="234630643" sldId="2147483648"/>
              <pc:sldLayoutMk cId="2138292537" sldId="2147483655"/>
              <ac:cxnSpMk id="5" creationId="{CDF0EF2B-8381-4DA0-9FC6-4E4C487D66F1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956232860" sldId="2147483656"/>
          </pc:sldLayoutMkLst>
          <pc:spChg chg="mod">
            <ac:chgData name="Thiago Mendes Rosa" userId="f6486954f74d8c30" providerId="LiveId" clId="{5C3C11AD-B020-4433-9495-84F8DF6598DA}" dt="2020-04-26T15:19:20.565" v="770" actId="790"/>
            <ac:spMkLst>
              <pc:docMk/>
              <pc:sldMasterMk cId="234630643" sldId="2147483648"/>
              <pc:sldLayoutMk cId="2956232860" sldId="2147483656"/>
              <ac:spMk id="2" creationId="{6DD7DFFB-553B-4714-8502-7ECF048CE2AE}"/>
            </ac:spMkLst>
          </pc:spChg>
          <pc:spChg chg="mod">
            <ac:chgData name="Thiago Mendes Rosa" userId="f6486954f74d8c30" providerId="LiveId" clId="{5C3C11AD-B020-4433-9495-84F8DF6598DA}" dt="2020-04-26T15:19:21.630" v="771" actId="790"/>
            <ac:spMkLst>
              <pc:docMk/>
              <pc:sldMasterMk cId="234630643" sldId="2147483648"/>
              <pc:sldLayoutMk cId="2956232860" sldId="2147483656"/>
              <ac:spMk id="3" creationId="{01FBCE6C-DF5A-4AC3-8A66-501330CBDB1A}"/>
            </ac:spMkLst>
          </pc:spChg>
          <pc:spChg chg="mod">
            <ac:chgData name="Thiago Mendes Rosa" userId="f6486954f74d8c30" providerId="LiveId" clId="{5C3C11AD-B020-4433-9495-84F8DF6598DA}" dt="2020-04-26T15:19:19.357" v="769" actId="790"/>
            <ac:spMkLst>
              <pc:docMk/>
              <pc:sldMasterMk cId="234630643" sldId="2147483648"/>
              <pc:sldLayoutMk cId="2956232860" sldId="2147483656"/>
              <ac:spMk id="4" creationId="{431BB7C3-F9CC-4926-98F0-1B47A8874813}"/>
            </ac:spMkLst>
          </pc:spChg>
          <pc:cxnChg chg="add mod">
            <ac:chgData name="Thiago Mendes Rosa" userId="f6486954f74d8c30" providerId="LiveId" clId="{5C3C11AD-B020-4433-9495-84F8DF6598DA}" dt="2020-04-26T15:13:26.608" v="735"/>
            <ac:cxnSpMkLst>
              <pc:docMk/>
              <pc:sldMasterMk cId="234630643" sldId="2147483648"/>
              <pc:sldLayoutMk cId="2956232860" sldId="2147483656"/>
              <ac:cxnSpMk id="8" creationId="{BED2E193-E926-43EC-BCA9-10776F09C196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221643782" sldId="2147483657"/>
          </pc:sldLayoutMkLst>
          <pc:spChg chg="mod">
            <ac:chgData name="Thiago Mendes Rosa" userId="f6486954f74d8c30" providerId="LiveId" clId="{5C3C11AD-B020-4433-9495-84F8DF6598DA}" dt="2020-04-26T15:19:25.550" v="772" actId="790"/>
            <ac:spMkLst>
              <pc:docMk/>
              <pc:sldMasterMk cId="234630643" sldId="2147483648"/>
              <pc:sldLayoutMk cId="1221643782" sldId="2147483657"/>
              <ac:spMk id="2" creationId="{DC34FCF9-8F8C-4723-A19E-9D6CED277294}"/>
            </ac:spMkLst>
          </pc:spChg>
          <pc:spChg chg="mod">
            <ac:chgData name="Thiago Mendes Rosa" userId="f6486954f74d8c30" providerId="LiveId" clId="{5C3C11AD-B020-4433-9495-84F8DF6598DA}" dt="2020-04-26T15:19:26.416" v="773" actId="790"/>
            <ac:spMkLst>
              <pc:docMk/>
              <pc:sldMasterMk cId="234630643" sldId="2147483648"/>
              <pc:sldLayoutMk cId="1221643782" sldId="2147483657"/>
              <ac:spMk id="4" creationId="{25CCE3F3-FD57-4C62-BECB-FE028D0C1E8E}"/>
            </ac:spMkLst>
          </pc:spChg>
          <pc:cxnChg chg="add mod">
            <ac:chgData name="Thiago Mendes Rosa" userId="f6486954f74d8c30" providerId="LiveId" clId="{5C3C11AD-B020-4433-9495-84F8DF6598DA}" dt="2020-04-26T15:14:53.715" v="740"/>
            <ac:cxnSpMkLst>
              <pc:docMk/>
              <pc:sldMasterMk cId="234630643" sldId="2147483648"/>
              <pc:sldLayoutMk cId="1221643782" sldId="2147483657"/>
              <ac:cxnSpMk id="8" creationId="{79AB8BED-FA2F-42E2-ACA3-67279B585600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394328122" sldId="2147483658"/>
          </pc:sldLayoutMkLst>
          <pc:spChg chg="mod">
            <ac:chgData name="Thiago Mendes Rosa" userId="f6486954f74d8c30" providerId="LiveId" clId="{5C3C11AD-B020-4433-9495-84F8DF6598DA}" dt="2020-04-26T15:19:29.102" v="774" actId="790"/>
            <ac:spMkLst>
              <pc:docMk/>
              <pc:sldMasterMk cId="234630643" sldId="2147483648"/>
              <pc:sldLayoutMk cId="1394328122" sldId="2147483658"/>
              <ac:spMk id="2" creationId="{CC9AFEC5-11E4-4F85-8B6F-8D9BB59E278E}"/>
            </ac:spMkLst>
          </pc:spChg>
          <pc:spChg chg="mod">
            <ac:chgData name="Thiago Mendes Rosa" userId="f6486954f74d8c30" providerId="LiveId" clId="{5C3C11AD-B020-4433-9495-84F8DF6598DA}" dt="2020-04-26T15:19:29.814" v="775" actId="790"/>
            <ac:spMkLst>
              <pc:docMk/>
              <pc:sldMasterMk cId="234630643" sldId="2147483648"/>
              <pc:sldLayoutMk cId="1394328122" sldId="2147483658"/>
              <ac:spMk id="3" creationId="{CECB1B99-3A54-4DB0-AB6E-C5832301A394}"/>
            </ac:spMkLst>
          </pc:spChg>
          <pc:cxnChg chg="add mod">
            <ac:chgData name="Thiago Mendes Rosa" userId="f6486954f74d8c30" providerId="LiveId" clId="{5C3C11AD-B020-4433-9495-84F8DF6598DA}" dt="2020-04-26T15:14:56.054" v="741"/>
            <ac:cxnSpMkLst>
              <pc:docMk/>
              <pc:sldMasterMk cId="234630643" sldId="2147483648"/>
              <pc:sldLayoutMk cId="1394328122" sldId="2147483658"/>
              <ac:cxnSpMk id="7" creationId="{8D479F66-C664-4B54-A03C-9F6727D4FCC3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3850171324" sldId="2147483659"/>
          </pc:sldLayoutMkLst>
          <pc:spChg chg="mod">
            <ac:chgData name="Thiago Mendes Rosa" userId="f6486954f74d8c30" providerId="LiveId" clId="{5C3C11AD-B020-4433-9495-84F8DF6598DA}" dt="2020-04-26T15:19:34.629" v="777" actId="790"/>
            <ac:spMkLst>
              <pc:docMk/>
              <pc:sldMasterMk cId="234630643" sldId="2147483648"/>
              <pc:sldLayoutMk cId="3850171324" sldId="2147483659"/>
              <ac:spMk id="2" creationId="{D327AFA2-093B-4373-B57F-56A8DF2B4FD7}"/>
            </ac:spMkLst>
          </pc:spChg>
          <pc:spChg chg="mod">
            <ac:chgData name="Thiago Mendes Rosa" userId="f6486954f74d8c30" providerId="LiveId" clId="{5C3C11AD-B020-4433-9495-84F8DF6598DA}" dt="2020-04-26T15:19:33.359" v="776" actId="790"/>
            <ac:spMkLst>
              <pc:docMk/>
              <pc:sldMasterMk cId="234630643" sldId="2147483648"/>
              <pc:sldLayoutMk cId="3850171324" sldId="2147483659"/>
              <ac:spMk id="3" creationId="{E1F2EC53-691B-4088-BF8B-26976A62ABAD}"/>
            </ac:spMkLst>
          </pc:spChg>
          <pc:cxnChg chg="add mod">
            <ac:chgData name="Thiago Mendes Rosa" userId="f6486954f74d8c30" providerId="LiveId" clId="{5C3C11AD-B020-4433-9495-84F8DF6598DA}" dt="2020-04-26T15:13:29.854" v="736"/>
            <ac:cxnSpMkLst>
              <pc:docMk/>
              <pc:sldMasterMk cId="234630643" sldId="2147483648"/>
              <pc:sldLayoutMk cId="3850171324" sldId="2147483659"/>
              <ac:cxnSpMk id="7" creationId="{3908AB46-34AC-4A1C-AAFB-17EB52328036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3652-51B7-4A74-B25B-1E20F611C7F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4324-565E-4813-9131-698F3F9397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5BBA-ADB7-4D99-8944-A0F19984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57764-D49A-4AFD-AB32-BBBF2581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DE865-72FE-452F-AD74-257FC7E8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UnB Office" panose="020B0604020202020204" pitchFamily="34" charset="0"/>
              </a:defRPr>
            </a:lvl1pPr>
          </a:lstStyle>
          <a:p>
            <a:fld id="{A2D3A649-F770-4229-9F59-531CB7DB31A8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0AF3B-5FD2-4AE4-BCA5-7243C8E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E2C4F-C72A-4CC2-B3A4-4D9F2642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UnB Office" panose="020B0604020202020204" pitchFamily="34" charset="0"/>
              </a:defRPr>
            </a:lvl1pPr>
          </a:lstStyle>
          <a:p>
            <a:fld id="{62ED1243-C1E9-4242-9C72-2A843FC4E20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FEC5-11E4-4F85-8B6F-8D9BB59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B1B99-3A54-4DB0-AB6E-C5832301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58509-4720-41EC-9E4E-82249F3D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CE97-8511-48C8-B8F7-E9CC82C81A9D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56142-92FE-41D1-8074-CE703AB2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54DBE-CDD0-469D-97BE-CBFD8A2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479F66-C664-4B54-A03C-9F6727D4FCC3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7AFA2-093B-4373-B57F-56A8DF2B4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86263"/>
            <a:ext cx="2628900" cy="5290699"/>
          </a:xfrm>
        </p:spPr>
        <p:txBody>
          <a:bodyPr vert="eaVert"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F2EC53-691B-4088-BF8B-26976A62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86265"/>
            <a:ext cx="7734300" cy="5290698"/>
          </a:xfrm>
        </p:spPr>
        <p:txBody>
          <a:bodyPr vert="eaVert"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B2018-155B-4BCF-9D8C-CD3AECAE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E4C0-037D-407A-89B7-7D05C80DB123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5A80C-1AE9-43A7-8287-34E7C56E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8D287-26F9-4558-AD2C-A4E6E1FD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908AB46-34AC-4A1C-AAFB-17EB52328036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AA8F-4EE8-4334-A88A-36CD9FE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ACBCD-DD36-43F6-9EFC-514FE4B2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C4330-BEEC-47E1-A1C4-DFC321BF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81EF8-8CB2-46C7-92DB-9145794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A2F44-2A48-4C37-8125-A78B566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500760C-F307-4FFC-9E10-8FFC72D11B7C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BACC-4F9F-48AC-A474-71DD0BB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E9B8B-BAB4-418A-AC35-C466509E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30373-C0B0-43AB-BE72-2AF0D95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0632-7866-43DC-8EED-B9E5C8A3065E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4B5EE-594D-43E2-B9D3-7AA8C05D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AE9A8-6F91-4667-BC23-4657EDD6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073AD8-FE55-46DD-821E-0B20B8F1AFC5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9C81-5288-472F-8A61-5428DAF3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CA1F5-688D-4311-BFAC-47616B27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09627-020B-4B2D-A307-30BCE2E20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D6A52-B9C0-4B8F-A260-C448D2D6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C343-B4FC-4CA1-A9FE-8401C8895B8D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CFDC3-A9C4-4A37-A445-D53C13D8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EF41B-39E3-4331-83BD-45B7B500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719EA49-6E3F-446D-B319-EF4F9F588620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5296B-8E4F-49B4-9C78-B6BA1353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6F107-6E8B-4AA3-846C-DCAA56B5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177770-AF8A-45D1-AF4F-C10F7FED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F334BC-D43E-43A7-AD08-76507515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7BCF7D-7753-4F2F-97C5-220B64C3E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79479C-38EE-4818-9823-CA43E14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0CA6-6386-436A-BF59-F83881DE0D4C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C4AF81-9752-4ABF-93B0-543B5A04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15C7E4-9029-468C-8014-57E3FBA5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ECE2-F474-41AC-8694-1A65069E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DBF3C6-0788-47D0-8A41-1A44F9F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E4B-5E14-4515-910D-8CF8D051E2FD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881EB6-048D-44DD-8BC0-C486E0A0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054E7-602C-4CC6-84A5-1FE34BDC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18E6519-5180-4838-8DBA-82C049A8421D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ED01E-9C58-4FD2-9331-6E649B47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7F3-1694-4617-813A-7D38B942CE65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D91F30-192B-4E83-8D54-47D6E934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98E08-C3C1-4884-AE96-B441333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F0EF2B-8381-4DA0-9FC6-4E4C487D66F1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DFFB-553B-4714-8502-7ECF048C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1348"/>
            <a:ext cx="3932237" cy="9460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BCE6C-DF5A-4AC3-8A66-501330CB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1BB7C3-F9CC-4926-98F0-1B47A887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D6ACF-519A-4259-8B7F-D1DB8226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DC54-7D0E-49F7-A59F-89B1E5C72C35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5C42A-A523-4C33-A5A6-79DD7212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31E40-A016-41D7-B32E-16695A7E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ED2E193-E926-43EC-BCA9-10776F09C196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4FCF9-8F8C-4723-A19E-9D6CED27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6009DA-7B54-4D90-80DF-6EB9A25CB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CCE3F3-FD57-4C62-BECB-FE028D0C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69A81-1EE6-4156-85E2-842912F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9857-7C17-4EC5-AAB5-09ADBB4BEB49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D0614-C12B-4C2E-BC14-DCD39631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AA60D4-D930-434F-B58B-45200C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AB8BED-FA2F-42E2-ACA3-67279B585600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2FBD76-E6A3-435A-8AF3-2E4F7E1A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968"/>
            <a:ext cx="10515600" cy="65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02F93-3223-4893-8D6A-2D1551D8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B6F1C-31BE-4B3F-AECA-6D8EB8C60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D9FD5"/>
                </a:solidFill>
                <a:latin typeface="UnB Office" panose="020B0604020202020204" pitchFamily="34" charset="0"/>
              </a:defRPr>
            </a:lvl1pPr>
          </a:lstStyle>
          <a:p>
            <a:fld id="{2B68A63F-E585-47C1-B5E1-92A192828A7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338B3-17B6-4D51-B15C-98A79236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E7B5E-54E7-44E7-85CC-9073A036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D9FD5"/>
                </a:solidFill>
                <a:latin typeface="UnB Office" panose="020B0604020202020204" pitchFamily="34" charset="0"/>
              </a:defRPr>
            </a:lvl1pPr>
          </a:lstStyle>
          <a:p>
            <a:fld id="{62ED1243-C1E9-4242-9C72-2A843FC4E20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7DC580-632F-4850-816A-7BC4FAE5B3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145578"/>
            <a:ext cx="5560541" cy="473750"/>
          </a:xfrm>
          <a:prstGeom prst="rect">
            <a:avLst/>
          </a:prstGeom>
        </p:spPr>
      </p:pic>
      <p:pic>
        <p:nvPicPr>
          <p:cNvPr id="10" name="Imagem 9" descr="Tela de computador&#10;&#10;Descrição gerada automaticamente">
            <a:extLst>
              <a:ext uri="{FF2B5EF4-FFF2-40B4-BE49-F238E27FC236}">
                <a16:creationId xmlns:a16="http://schemas.microsoft.com/office/drawing/2014/main" id="{B99D843C-9831-479A-96DA-9707C39449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3" y="6311900"/>
            <a:ext cx="3756455" cy="4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3E6A"/>
          </a:solidFill>
          <a:latin typeface="UnB Office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iagomendesrosa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0035BB-E5FD-4F94-962E-9E5DA9C1FFFF}"/>
              </a:ext>
            </a:extLst>
          </p:cNvPr>
          <p:cNvSpPr/>
          <p:nvPr/>
        </p:nvSpPr>
        <p:spPr>
          <a:xfrm>
            <a:off x="723900" y="1006557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7" name="Retângulo 5">
            <a:extLst>
              <a:ext uri="{FF2B5EF4-FFF2-40B4-BE49-F238E27FC236}">
                <a16:creationId xmlns:a16="http://schemas.microsoft.com/office/drawing/2014/main" id="{0210EAA0-08A9-4319-B9A5-576FC8DAD8EF}"/>
              </a:ext>
            </a:extLst>
          </p:cNvPr>
          <p:cNvSpPr/>
          <p:nvPr/>
        </p:nvSpPr>
        <p:spPr>
          <a:xfrm>
            <a:off x="723900" y="11574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D80C0A2-064A-4761-BF05-91D95BE2609A}"/>
              </a:ext>
            </a:extLst>
          </p:cNvPr>
          <p:cNvSpPr txBox="1"/>
          <p:nvPr/>
        </p:nvSpPr>
        <p:spPr>
          <a:xfrm>
            <a:off x="1524000" y="1006557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Thiago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Mendes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Rosa</a:t>
            </a:r>
            <a:endParaRPr lang="pt-BR" sz="20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UnB Office" panose="020B0604020202020204" pitchFamily="34" charset="0"/>
                <a:cs typeface="Arial" panose="020B0604020202020204" pitchFamily="34" charset="0"/>
                <a:hlinkClick r:id="rId2"/>
              </a:rPr>
              <a:t>thiagomendesrosa@outlook.com</a:t>
            </a:r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Prof. Rafael Terra de Menezes</a:t>
            </a:r>
          </a:p>
          <a:p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Prof. Ana Carolina Pereira </a:t>
            </a:r>
            <a:r>
              <a:rPr lang="pt-BR" sz="2000" dirty="0" err="1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Zoghbi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pt-BR" sz="2800" dirty="0"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7422B2-41F1-490C-90C6-0E7F804BD584}"/>
              </a:ext>
            </a:extLst>
          </p:cNvPr>
          <p:cNvSpPr txBox="1"/>
          <p:nvPr/>
        </p:nvSpPr>
        <p:spPr>
          <a:xfrm>
            <a:off x="3013710" y="1554480"/>
            <a:ext cx="616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UnB Office" panose="020B0604020202020204" pitchFamily="34" charset="0"/>
              </a:rPr>
              <a:t>Broadband connection and election in Brazil: what is role of the internet?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600" dirty="0">
              <a:solidFill>
                <a:schemeClr val="accent1">
                  <a:lumMod val="50000"/>
                </a:schemeClr>
              </a:solidFill>
              <a:latin typeface="UnB Offi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7C4C8-5BFE-41D0-B6B3-ECAF288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C76D8E-82F8-4D95-9C1F-07AB8E54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119C75-3ABC-4705-B512-517CA577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10" y="773694"/>
            <a:ext cx="6045570" cy="602551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79A10F0E-8E1B-40BF-98AF-FE73BE92741E}"/>
              </a:ext>
            </a:extLst>
          </p:cNvPr>
          <p:cNvSpPr/>
          <p:nvPr/>
        </p:nvSpPr>
        <p:spPr>
          <a:xfrm>
            <a:off x="3103237" y="3006247"/>
            <a:ext cx="5974915" cy="42588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88FE0-337F-4A77-B695-7ED987B1DC72}"/>
              </a:ext>
            </a:extLst>
          </p:cNvPr>
          <p:cNvSpPr txBox="1"/>
          <p:nvPr/>
        </p:nvSpPr>
        <p:spPr>
          <a:xfrm>
            <a:off x="1018087" y="750012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Blank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votes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0A596-1EAC-4557-BF87-68AADA83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05834-51FB-448D-90E1-F3DD47D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27E18C-BEDC-4C38-9E70-B13EFE65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05" y="779806"/>
            <a:ext cx="5727146" cy="6037841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02B0055B-6068-4BA2-BCF7-B00528DAE520}"/>
              </a:ext>
            </a:extLst>
          </p:cNvPr>
          <p:cNvSpPr/>
          <p:nvPr/>
        </p:nvSpPr>
        <p:spPr>
          <a:xfrm>
            <a:off x="3237799" y="2967059"/>
            <a:ext cx="5624187" cy="3757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4DF2B-C0D4-435B-A9D8-6D3E55F34AF1}"/>
              </a:ext>
            </a:extLst>
          </p:cNvPr>
          <p:cNvSpPr txBox="1"/>
          <p:nvPr/>
        </p:nvSpPr>
        <p:spPr>
          <a:xfrm>
            <a:off x="873451" y="735875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wing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vote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share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4BF18-DADA-460D-9A55-37C29BF9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F670FD-5C5B-4FF4-BE35-6893048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9372CAB-7985-4CB8-9707-6F47567370F3}"/>
              </a:ext>
            </a:extLst>
          </p:cNvPr>
          <p:cNvSpPr txBox="1"/>
          <p:nvPr/>
        </p:nvSpPr>
        <p:spPr>
          <a:xfrm>
            <a:off x="1312168" y="90486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pt-BR" sz="2800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pt-BR" sz="2400" b="1" dirty="0">
              <a:solidFill>
                <a:srgbClr val="1C3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8AE535-E989-4177-9DF8-6836BDF88448}"/>
              </a:ext>
            </a:extLst>
          </p:cNvPr>
          <p:cNvSpPr txBox="1"/>
          <p:nvPr/>
        </p:nvSpPr>
        <p:spPr>
          <a:xfrm>
            <a:off x="1381062" y="1590806"/>
            <a:ext cx="90062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Results suggest that broadband connection (fixed line) availability did not change election outcomes (2008, 2010 and 2012);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Results for Brazil seems to be different from those observed in other countries (USA, Italy, Germany, UK and Malaysia);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Institutional background may play a role (e.g. compulsory voting in Brazil and differences in government and voting systems);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Lack of information about mobile broadband connection (no data at municipal level is available);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Rise in social media usage and the “fake news market” in recent elections could show a different scenario. </a:t>
            </a:r>
            <a:endParaRPr lang="en-US" sz="2000" dirty="0">
              <a:solidFill>
                <a:srgbClr val="233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80E5B-6874-4719-83C8-701D5F4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BFA8DD-2FB8-4504-A8CE-795D710D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DDC3F00-B79D-427C-95B8-B85C2F092500}"/>
              </a:ext>
            </a:extLst>
          </p:cNvPr>
          <p:cNvSpPr txBox="1"/>
          <p:nvPr/>
        </p:nvSpPr>
        <p:spPr>
          <a:xfrm>
            <a:off x="1398169" y="7434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4C82AE-EF01-4EF1-9DEF-640FF37CC6E9}"/>
              </a:ext>
            </a:extLst>
          </p:cNvPr>
          <p:cNvSpPr txBox="1"/>
          <p:nvPr/>
        </p:nvSpPr>
        <p:spPr>
          <a:xfrm>
            <a:off x="1289064" y="1351185"/>
            <a:ext cx="93622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Campante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F., Durante, R.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Sobbrio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F. (2017). Politics 2.0: The multifaceted effect of broadband internet on political participation.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Journal of the European Economic Association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16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1094–1136;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Cattaneo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M.D.,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Titiunik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R. &amp; Vazquez-Bare, G. (2018). Analysis of Regression Discontinuity Designs with Multiple Cutoffs or Multiple Scores. 18. Retrieved from https://sites.google.com/site/rdpackages/rdmulti/Cattaneo-Titiunik-VazquezBare_2018_rdmulti.pdf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Czernich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N. (2012). Broadband Internet and Political Participation: Evidence for Germany. </a:t>
            </a:r>
            <a:r>
              <a:rPr lang="en-US" sz="1200" i="1" dirty="0" err="1">
                <a:solidFill>
                  <a:srgbClr val="233E6A"/>
                </a:solidFill>
                <a:latin typeface="UnB Office" panose="020B0604020202020204" pitchFamily="34" charset="0"/>
              </a:rPr>
              <a:t>Kyklos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65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31–52.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Falck, O., Gold, R.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Heblich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(2014). E-lections: Voting Behavior and the Internet.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American Economic Review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104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2238–65.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Gavazza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A.,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Nardotto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M.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Valletti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T.M. (2015). Internet and politics: Evidence from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uk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 local elections and local government policies.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Jaber, A. (2013). Broadband Internet and Political Behavior: Evidence from the United States.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Available at SSRN 2353549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Menezes, A. (2015). Internet Availability, Political Information, and Voting: Evidence from Brazil.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Miner, L. (2015). The unintended consequences of Internet diffusion: Evidence from Malaysia.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Journal of Public Economics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132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66–78.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Poy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Schüller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(2016). Internet and voting in the Web 2.0 era: Evidence from a local broadband policy.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Tolbert, C.J. &amp; McNeal, R.S. (2003). Unraveling the effects of the Internet on political participation?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Political research quarterly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56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175–185.</a:t>
            </a:r>
          </a:p>
        </p:txBody>
      </p:sp>
    </p:spTree>
    <p:extLst>
      <p:ext uri="{BB962C8B-B14F-4D97-AF65-F5344CB8AC3E}">
        <p14:creationId xmlns:p14="http://schemas.microsoft.com/office/powerpoint/2010/main" val="28107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5E9DDC-26DD-4175-B06B-0940C54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7F3-1694-4617-813A-7D38B942CE65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ADB34F-F6D6-4FD1-949B-A91C51F8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2" descr="Resultado de imagem para thank you">
            <a:extLst>
              <a:ext uri="{FF2B5EF4-FFF2-40B4-BE49-F238E27FC236}">
                <a16:creationId xmlns:a16="http://schemas.microsoft.com/office/drawing/2014/main" id="{1F76546A-8CE7-4021-B2B4-1265EA2E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48" y="1142111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08BF4-4738-4688-BA05-DB447238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2755E5-9719-4741-AFBE-09EA94C9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D800C95-78BE-4CE5-A3E9-C119814DDEC1}"/>
              </a:ext>
            </a:extLst>
          </p:cNvPr>
          <p:cNvSpPr txBox="1"/>
          <p:nvPr/>
        </p:nvSpPr>
        <p:spPr>
          <a:xfrm>
            <a:off x="571500" y="774861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8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Did the introduction of internet broadband connection affect election outcomes in Brazil (2008, 2010 and 2012)?</a:t>
            </a:r>
          </a:p>
          <a:p>
            <a:pPr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Identification strategy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RDD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applied to Backhaul Program roll out – multiple cutoffs, following </a:t>
            </a:r>
            <a:r>
              <a:rPr lang="en-US" sz="2400" b="1" dirty="0" err="1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Cattaneo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et al. (2018)</a:t>
            </a:r>
          </a:p>
          <a:p>
            <a:pPr marL="0"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Apparently, it did not (at least for fixed line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82FCE-B386-4A34-9A75-04267E4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35C472-C45C-423C-97F1-58D0D90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56A6011-21C8-4E69-992C-F61E239F373D}"/>
              </a:ext>
            </a:extLst>
          </p:cNvPr>
          <p:cNvSpPr txBox="1"/>
          <p:nvPr/>
        </p:nvSpPr>
        <p:spPr>
          <a:xfrm>
            <a:off x="571500" y="6292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pt-BR" sz="28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Framework</a:t>
            </a:r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esultado de imagem para internet">
            <a:extLst>
              <a:ext uri="{FF2B5EF4-FFF2-40B4-BE49-F238E27FC236}">
                <a16:creationId xmlns:a16="http://schemas.microsoft.com/office/drawing/2014/main" id="{5332708F-979F-4936-BD3A-8354382E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" y="3105127"/>
            <a:ext cx="1765201" cy="1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7D93606C-BD02-43B0-872A-05987450C659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1698102" y="4162413"/>
            <a:ext cx="525076" cy="1702365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7CD7D4E-E0FA-46BA-B93F-ECF08FFA2B84}"/>
              </a:ext>
            </a:extLst>
          </p:cNvPr>
          <p:cNvGrpSpPr/>
          <p:nvPr/>
        </p:nvGrpSpPr>
        <p:grpSpPr>
          <a:xfrm>
            <a:off x="2811823" y="4239384"/>
            <a:ext cx="3670479" cy="2073499"/>
            <a:chOff x="3483735" y="4599088"/>
            <a:chExt cx="3670479" cy="207349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FD1735-2A31-4C83-BEF8-A8B9F7BF6D66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4" descr="Resultado de imagem para play internet">
              <a:extLst>
                <a:ext uri="{FF2B5EF4-FFF2-40B4-BE49-F238E27FC236}">
                  <a16:creationId xmlns:a16="http://schemas.microsoft.com/office/drawing/2014/main" id="{59DAC918-AA51-460D-98D9-1441864B9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8" y="5216838"/>
              <a:ext cx="860643" cy="892886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Resultado de imagem para play internet">
              <a:extLst>
                <a:ext uri="{FF2B5EF4-FFF2-40B4-BE49-F238E27FC236}">
                  <a16:creationId xmlns:a16="http://schemas.microsoft.com/office/drawing/2014/main" id="{A4C9CD19-A61A-4ECF-A23F-C15A8288B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484" y="5718947"/>
              <a:ext cx="892885" cy="892885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Resultado de imagem para surfing internet">
              <a:extLst>
                <a:ext uri="{FF2B5EF4-FFF2-40B4-BE49-F238E27FC236}">
                  <a16:creationId xmlns:a16="http://schemas.microsoft.com/office/drawing/2014/main" id="{E7BD6925-288A-4537-A288-1BCC416D7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32" y="5148845"/>
              <a:ext cx="1031008" cy="728150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CF03C34-60D2-441C-A443-5D0854724A82}"/>
                </a:ext>
              </a:extLst>
            </p:cNvPr>
            <p:cNvSpPr txBox="1"/>
            <p:nvPr/>
          </p:nvSpPr>
          <p:spPr>
            <a:xfrm>
              <a:off x="4728182" y="4624846"/>
              <a:ext cx="1321807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nB Office" panose="020B0604020202020204" pitchFamily="34" charset="0"/>
                </a:rPr>
                <a:t>LEISURE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BB1A85-3575-4639-9A22-DD3CADB6FE1F}"/>
              </a:ext>
            </a:extLst>
          </p:cNvPr>
          <p:cNvGrpSpPr/>
          <p:nvPr/>
        </p:nvGrpSpPr>
        <p:grpSpPr>
          <a:xfrm>
            <a:off x="2811350" y="1322293"/>
            <a:ext cx="3670479" cy="2073499"/>
            <a:chOff x="3483735" y="4599088"/>
            <a:chExt cx="3670479" cy="207349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E5FC0-FD33-4EE1-8D89-E55DFCB548EF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36FAF93-471C-42A1-95B0-DBAB5E6A9058}"/>
                </a:ext>
              </a:extLst>
            </p:cNvPr>
            <p:cNvSpPr txBox="1"/>
            <p:nvPr/>
          </p:nvSpPr>
          <p:spPr>
            <a:xfrm>
              <a:off x="4552012" y="4624846"/>
              <a:ext cx="1878061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nB Office" panose="020B0604020202020204" pitchFamily="34" charset="0"/>
                </a:rPr>
                <a:t>INFORMATION</a:t>
              </a:r>
            </a:p>
          </p:txBody>
        </p:sp>
      </p:grpSp>
      <p:pic>
        <p:nvPicPr>
          <p:cNvPr id="18" name="Picture 10" descr="Resultado de imagem para news internet">
            <a:extLst>
              <a:ext uri="{FF2B5EF4-FFF2-40B4-BE49-F238E27FC236}">
                <a16:creationId xmlns:a16="http://schemas.microsoft.com/office/drawing/2014/main" id="{CFB06136-247E-4AAA-82F6-C261C8A8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60" y="1724581"/>
            <a:ext cx="1067337" cy="1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Resultado de imagem para information">
            <a:extLst>
              <a:ext uri="{FF2B5EF4-FFF2-40B4-BE49-F238E27FC236}">
                <a16:creationId xmlns:a16="http://schemas.microsoft.com/office/drawing/2014/main" id="{D87D5E81-A9F6-4D30-B911-C4AF4E73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41" y="2447169"/>
            <a:ext cx="819292" cy="8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Resultado de imagem para chat">
            <a:extLst>
              <a:ext uri="{FF2B5EF4-FFF2-40B4-BE49-F238E27FC236}">
                <a16:creationId xmlns:a16="http://schemas.microsoft.com/office/drawing/2014/main" id="{5F003DDB-2D94-4250-B3DB-82B06B99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0" y="1878670"/>
            <a:ext cx="934008" cy="9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059FDCE-AC3B-42B3-A2E3-361BA72F459C}"/>
              </a:ext>
            </a:extLst>
          </p:cNvPr>
          <p:cNvCxnSpPr>
            <a:stCxn id="7" idx="0"/>
            <a:endCxn id="16" idx="1"/>
          </p:cNvCxnSpPr>
          <p:nvPr/>
        </p:nvCxnSpPr>
        <p:spPr>
          <a:xfrm rot="5400000" flipH="1" flipV="1">
            <a:off x="1587362" y="1881139"/>
            <a:ext cx="746084" cy="1701892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B43F47-F4EA-4CC6-AB51-B0FDDF14A5B0}"/>
              </a:ext>
            </a:extLst>
          </p:cNvPr>
          <p:cNvSpPr txBox="1"/>
          <p:nvPr/>
        </p:nvSpPr>
        <p:spPr>
          <a:xfrm>
            <a:off x="310860" y="1790809"/>
            <a:ext cx="1649544" cy="369332"/>
          </a:xfrm>
          <a:prstGeom prst="rect">
            <a:avLst/>
          </a:prstGeom>
          <a:solidFill>
            <a:srgbClr val="99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INTERNET</a:t>
            </a:r>
          </a:p>
        </p:txBody>
      </p:sp>
      <p:pic>
        <p:nvPicPr>
          <p:cNvPr id="23" name="Picture 20" descr="Resultado de imagem para elections">
            <a:extLst>
              <a:ext uri="{FF2B5EF4-FFF2-40B4-BE49-F238E27FC236}">
                <a16:creationId xmlns:a16="http://schemas.microsoft.com/office/drawing/2014/main" id="{057B91C0-A0A2-4B46-A0E6-CEC0FE47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68" y="3134182"/>
            <a:ext cx="2192463" cy="13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Resultado de imagem para positive">
            <a:extLst>
              <a:ext uri="{FF2B5EF4-FFF2-40B4-BE49-F238E27FC236}">
                <a16:creationId xmlns:a16="http://schemas.microsoft.com/office/drawing/2014/main" id="{DE3118A7-A559-42EB-B6AB-9792B0C2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0" y="5499893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Resultado de imagem para negative">
            <a:extLst>
              <a:ext uri="{FF2B5EF4-FFF2-40B4-BE49-F238E27FC236}">
                <a16:creationId xmlns:a16="http://schemas.microsoft.com/office/drawing/2014/main" id="{9752D775-93B5-4BA7-A372-452F55DC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72" y="5460391"/>
            <a:ext cx="680017" cy="6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sultado de imagem para positive">
            <a:extLst>
              <a:ext uri="{FF2B5EF4-FFF2-40B4-BE49-F238E27FC236}">
                <a16:creationId xmlns:a16="http://schemas.microsoft.com/office/drawing/2014/main" id="{8EEEAC87-2F2F-4395-A8C5-3FFC1180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8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F5FA1C7-1DE7-4036-B616-F4CC6B45A3A0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6482302" y="4495817"/>
            <a:ext cx="2353598" cy="780317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CF4F035D-031B-4EC5-B622-42BF9F74986E}"/>
              </a:ext>
            </a:extLst>
          </p:cNvPr>
          <p:cNvCxnSpPr>
            <a:stCxn id="16" idx="3"/>
            <a:endCxn id="23" idx="0"/>
          </p:cNvCxnSpPr>
          <p:nvPr/>
        </p:nvCxnSpPr>
        <p:spPr>
          <a:xfrm>
            <a:off x="6481829" y="2359043"/>
            <a:ext cx="2354071" cy="775139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8CC132-24B5-4F5E-80DF-12B3E5E4A6B5}"/>
              </a:ext>
            </a:extLst>
          </p:cNvPr>
          <p:cNvSpPr txBox="1"/>
          <p:nvPr/>
        </p:nvSpPr>
        <p:spPr>
          <a:xfrm>
            <a:off x="8064677" y="1514383"/>
            <a:ext cx="18674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ELECTIONS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OUTCOMES</a:t>
            </a:r>
          </a:p>
        </p:txBody>
      </p:sp>
      <p:pic>
        <p:nvPicPr>
          <p:cNvPr id="30" name="Picture 22" descr="Resultado de imagem para positive">
            <a:extLst>
              <a:ext uri="{FF2B5EF4-FFF2-40B4-BE49-F238E27FC236}">
                <a16:creationId xmlns:a16="http://schemas.microsoft.com/office/drawing/2014/main" id="{F583F532-373E-4829-B948-DC678FD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93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eta: de Cima para Baixo 30">
            <a:extLst>
              <a:ext uri="{FF2B5EF4-FFF2-40B4-BE49-F238E27FC236}">
                <a16:creationId xmlns:a16="http://schemas.microsoft.com/office/drawing/2014/main" id="{7D302721-8D1E-4AB7-BFAE-46FEB05C479F}"/>
              </a:ext>
            </a:extLst>
          </p:cNvPr>
          <p:cNvSpPr/>
          <p:nvPr/>
        </p:nvSpPr>
        <p:spPr>
          <a:xfrm>
            <a:off x="4355260" y="3454749"/>
            <a:ext cx="656253" cy="681515"/>
          </a:xfrm>
          <a:prstGeom prst="upDownArrow">
            <a:avLst>
              <a:gd name="adj1" fmla="val 46359"/>
              <a:gd name="adj2" fmla="val 3907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10F6B7-4839-4696-8041-68FD77DF5672}"/>
              </a:ext>
            </a:extLst>
          </p:cNvPr>
          <p:cNvSpPr txBox="1"/>
          <p:nvPr/>
        </p:nvSpPr>
        <p:spPr>
          <a:xfrm>
            <a:off x="5113100" y="3529607"/>
            <a:ext cx="1765201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CROWD OUT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Other</a:t>
            </a: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 medias</a:t>
            </a:r>
          </a:p>
        </p:txBody>
      </p:sp>
    </p:spTree>
    <p:extLst>
      <p:ext uri="{BB962C8B-B14F-4D97-AF65-F5344CB8AC3E}">
        <p14:creationId xmlns:p14="http://schemas.microsoft.com/office/powerpoint/2010/main" val="4260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3EA06-7B5B-4E0D-BA1D-3C3344A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070F9-1FC7-49B5-A387-9EEE345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Resultado de imagem para italy flag">
            <a:extLst>
              <a:ext uri="{FF2B5EF4-FFF2-40B4-BE49-F238E27FC236}">
                <a16:creationId xmlns:a16="http://schemas.microsoft.com/office/drawing/2014/main" id="{C71D8FD6-2461-491E-BD76-1ABBA4E1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94" y="1313872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malaysia flag">
            <a:extLst>
              <a:ext uri="{FF2B5EF4-FFF2-40B4-BE49-F238E27FC236}">
                <a16:creationId xmlns:a16="http://schemas.microsoft.com/office/drawing/2014/main" id="{5D56EB36-D966-45EB-8C0D-E9D2A4AA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2119166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germany flag">
            <a:extLst>
              <a:ext uri="{FF2B5EF4-FFF2-40B4-BE49-F238E27FC236}">
                <a16:creationId xmlns:a16="http://schemas.microsoft.com/office/drawing/2014/main" id="{842FE9C5-5DA6-4346-BC85-A909256A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2961332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sultado de imagem para uk flag">
            <a:extLst>
              <a:ext uri="{FF2B5EF4-FFF2-40B4-BE49-F238E27FC236}">
                <a16:creationId xmlns:a16="http://schemas.microsoft.com/office/drawing/2014/main" id="{865FE23D-DD9F-4BA2-B7BC-6A84A024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3949944"/>
            <a:ext cx="936000" cy="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Resultado de imagem para brazil flag">
            <a:extLst>
              <a:ext uri="{FF2B5EF4-FFF2-40B4-BE49-F238E27FC236}">
                <a16:creationId xmlns:a16="http://schemas.microsoft.com/office/drawing/2014/main" id="{6ABF3B7C-2B1E-48D5-B30A-A14AA7B7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5" y="5748551"/>
            <a:ext cx="9266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2872C1B-2BF4-4116-BDE9-99007C551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831" y="4932105"/>
            <a:ext cx="936000" cy="6239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34E1CB-8AF3-4E17-83E1-85CD039ED024}"/>
              </a:ext>
            </a:extLst>
          </p:cNvPr>
          <p:cNvSpPr txBox="1"/>
          <p:nvPr/>
        </p:nvSpPr>
        <p:spPr>
          <a:xfrm>
            <a:off x="3346784" y="1235828"/>
            <a:ext cx="259377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Campante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(2017)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 err="1">
                <a:latin typeface="UnB Office" panose="020B0604020202020204" pitchFamily="34" charset="0"/>
              </a:rPr>
              <a:t>Poy</a:t>
            </a:r>
            <a:r>
              <a:rPr lang="pt-BR" dirty="0">
                <a:latin typeface="UnB Office" panose="020B0604020202020204" pitchFamily="34" charset="0"/>
              </a:rPr>
              <a:t> &amp; Schüller (2016)</a:t>
            </a:r>
          </a:p>
        </p:txBody>
      </p:sp>
      <p:pic>
        <p:nvPicPr>
          <p:cNvPr id="13" name="Picture 24" descr="Resultado de imagem para negative">
            <a:extLst>
              <a:ext uri="{FF2B5EF4-FFF2-40B4-BE49-F238E27FC236}">
                <a16:creationId xmlns:a16="http://schemas.microsoft.com/office/drawing/2014/main" id="{1B8EF0F6-2764-4ABF-BC24-63F7448C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4072914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Resultado de imagem para positive">
            <a:extLst>
              <a:ext uri="{FF2B5EF4-FFF2-40B4-BE49-F238E27FC236}">
                <a16:creationId xmlns:a16="http://schemas.microsoft.com/office/drawing/2014/main" id="{DF6ADB29-B843-46D2-A0EB-C7DA901D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407411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67220C-79F3-44B0-9BC0-D5CB1FA5ACFA}"/>
              </a:ext>
            </a:extLst>
          </p:cNvPr>
          <p:cNvSpPr txBox="1"/>
          <p:nvPr/>
        </p:nvSpPr>
        <p:spPr>
          <a:xfrm>
            <a:off x="3380706" y="217712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UnB Office" panose="020B0604020202020204" pitchFamily="34" charset="0"/>
              </a:rPr>
              <a:t>Miner (2015)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D6EDC-78A6-49A2-9521-4CE4CBD2244A}"/>
              </a:ext>
            </a:extLst>
          </p:cNvPr>
          <p:cNvSpPr/>
          <p:nvPr/>
        </p:nvSpPr>
        <p:spPr>
          <a:xfrm>
            <a:off x="3407446" y="2850383"/>
            <a:ext cx="203132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Falck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(2014)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 err="1">
                <a:latin typeface="UnB Office" panose="020B0604020202020204" pitchFamily="34" charset="0"/>
              </a:rPr>
              <a:t>Czernich</a:t>
            </a:r>
            <a:r>
              <a:rPr lang="pt-BR" dirty="0">
                <a:latin typeface="UnB Office" panose="020B0604020202020204" pitchFamily="34" charset="0"/>
              </a:rPr>
              <a:t> (2012)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51C069-6D9D-475D-A701-15442D68A07E}"/>
              </a:ext>
            </a:extLst>
          </p:cNvPr>
          <p:cNvSpPr/>
          <p:nvPr/>
        </p:nvSpPr>
        <p:spPr>
          <a:xfrm>
            <a:off x="3407446" y="400660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Gavazza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(2015)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734D22-16D4-466D-84A5-838FE91AB03B}"/>
              </a:ext>
            </a:extLst>
          </p:cNvPr>
          <p:cNvSpPr/>
          <p:nvPr/>
        </p:nvSpPr>
        <p:spPr>
          <a:xfrm>
            <a:off x="3447243" y="4874858"/>
            <a:ext cx="267259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Jaber</a:t>
            </a:r>
            <a:r>
              <a:rPr lang="pt-BR" dirty="0">
                <a:latin typeface="UnB Office" panose="020B0604020202020204" pitchFamily="34" charset="0"/>
              </a:rPr>
              <a:t> (2013)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>
                <a:latin typeface="UnB Office" panose="020B0604020202020204" pitchFamily="34" charset="0"/>
              </a:rPr>
              <a:t>Tolbert &amp; </a:t>
            </a:r>
            <a:r>
              <a:rPr lang="pt-BR" dirty="0" err="1">
                <a:latin typeface="UnB Office" panose="020B0604020202020204" pitchFamily="34" charset="0"/>
              </a:rPr>
              <a:t>McNeal</a:t>
            </a:r>
            <a:r>
              <a:rPr lang="pt-BR" dirty="0">
                <a:latin typeface="UnB Office" panose="020B0604020202020204" pitchFamily="34" charset="0"/>
              </a:rPr>
              <a:t> (2003)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CBFD83-ED67-4209-B68F-630AE92E59FB}"/>
              </a:ext>
            </a:extLst>
          </p:cNvPr>
          <p:cNvSpPr/>
          <p:nvPr/>
        </p:nvSpPr>
        <p:spPr>
          <a:xfrm>
            <a:off x="3499294" y="591568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nB Office" panose="020B0604020202020204" pitchFamily="34" charset="0"/>
              </a:rPr>
              <a:t>Menezes (2015)</a:t>
            </a:r>
          </a:p>
        </p:txBody>
      </p:sp>
      <p:pic>
        <p:nvPicPr>
          <p:cNvPr id="20" name="Picture 22" descr="Resultado de imagem para positive">
            <a:extLst>
              <a:ext uri="{FF2B5EF4-FFF2-40B4-BE49-F238E27FC236}">
                <a16:creationId xmlns:a16="http://schemas.microsoft.com/office/drawing/2014/main" id="{45FA9BED-BF59-4A3C-B4CC-599C3A1C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6" y="124294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Resultado de imagem para positive">
            <a:extLst>
              <a:ext uri="{FF2B5EF4-FFF2-40B4-BE49-F238E27FC236}">
                <a16:creationId xmlns:a16="http://schemas.microsoft.com/office/drawing/2014/main" id="{38A72B1C-F4B7-48BC-9650-BBC2D332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488638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B8B3B5-0B23-46B0-AF10-BEB4E18F8500}"/>
              </a:ext>
            </a:extLst>
          </p:cNvPr>
          <p:cNvSpPr txBox="1"/>
          <p:nvPr/>
        </p:nvSpPr>
        <p:spPr>
          <a:xfrm>
            <a:off x="6623299" y="772574"/>
            <a:ext cx="17891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VOTE SHARE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35D3D0-7090-4D75-BBA2-4182F63CD67A}"/>
              </a:ext>
            </a:extLst>
          </p:cNvPr>
          <p:cNvSpPr txBox="1"/>
          <p:nvPr/>
        </p:nvSpPr>
        <p:spPr>
          <a:xfrm>
            <a:off x="9077688" y="772351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TURNOUT</a:t>
            </a:r>
          </a:p>
        </p:txBody>
      </p:sp>
      <p:pic>
        <p:nvPicPr>
          <p:cNvPr id="24" name="Picture 22" descr="Resultado de imagem para positive">
            <a:extLst>
              <a:ext uri="{FF2B5EF4-FFF2-40B4-BE49-F238E27FC236}">
                <a16:creationId xmlns:a16="http://schemas.microsoft.com/office/drawing/2014/main" id="{2B4820EF-35AD-4CC5-9BD5-D543654A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595569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sultado de imagem para positive">
            <a:extLst>
              <a:ext uri="{FF2B5EF4-FFF2-40B4-BE49-F238E27FC236}">
                <a16:creationId xmlns:a16="http://schemas.microsoft.com/office/drawing/2014/main" id="{8863ABFB-E7AB-4563-A789-CA6388CF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488638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sultado de imagem para positive">
            <a:extLst>
              <a:ext uri="{FF2B5EF4-FFF2-40B4-BE49-F238E27FC236}">
                <a16:creationId xmlns:a16="http://schemas.microsoft.com/office/drawing/2014/main" id="{1CF15C04-1DB7-4B0F-9580-72517893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527387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Resultado de imagem para negative">
            <a:extLst>
              <a:ext uri="{FF2B5EF4-FFF2-40B4-BE49-F238E27FC236}">
                <a16:creationId xmlns:a16="http://schemas.microsoft.com/office/drawing/2014/main" id="{4F31083F-96FB-471B-8884-EB8F7CF8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93" y="2882970"/>
            <a:ext cx="39550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sultado de imagem para positive">
            <a:extLst>
              <a:ext uri="{FF2B5EF4-FFF2-40B4-BE49-F238E27FC236}">
                <a16:creationId xmlns:a16="http://schemas.microsoft.com/office/drawing/2014/main" id="{65D038AE-7F5F-4A49-BFFB-6FA8AB97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3225075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sultado de imagem para positive">
            <a:extLst>
              <a:ext uri="{FF2B5EF4-FFF2-40B4-BE49-F238E27FC236}">
                <a16:creationId xmlns:a16="http://schemas.microsoft.com/office/drawing/2014/main" id="{CD5D56ED-3822-4EF8-9ADC-0FAE43F4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2204505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sultado de imagem para positive">
            <a:extLst>
              <a:ext uri="{FF2B5EF4-FFF2-40B4-BE49-F238E27FC236}">
                <a16:creationId xmlns:a16="http://schemas.microsoft.com/office/drawing/2014/main" id="{E3418DB0-188F-4041-B72F-4459E5ED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69" y="124086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Resultado de imagem para negative">
            <a:extLst>
              <a:ext uri="{FF2B5EF4-FFF2-40B4-BE49-F238E27FC236}">
                <a16:creationId xmlns:a16="http://schemas.microsoft.com/office/drawing/2014/main" id="{995798FB-D1ED-4C7D-A145-10F6A31C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5" y="1243981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Resultado de imagem para positive">
            <a:extLst>
              <a:ext uri="{FF2B5EF4-FFF2-40B4-BE49-F238E27FC236}">
                <a16:creationId xmlns:a16="http://schemas.microsoft.com/office/drawing/2014/main" id="{B41514ED-7D9B-42E6-A608-3438ED82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161741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Resultado de imagem para positive">
            <a:extLst>
              <a:ext uri="{FF2B5EF4-FFF2-40B4-BE49-F238E27FC236}">
                <a16:creationId xmlns:a16="http://schemas.microsoft.com/office/drawing/2014/main" id="{317C9487-6714-48FF-8AFF-80C55DBB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877" y="161686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esultado de imagem para neutral">
            <a:extLst>
              <a:ext uri="{FF2B5EF4-FFF2-40B4-BE49-F238E27FC236}">
                <a16:creationId xmlns:a16="http://schemas.microsoft.com/office/drawing/2014/main" id="{39CEB97C-A0AA-49F7-A59F-27B4D21A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95" y="28822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esultado de imagem para neutral">
            <a:extLst>
              <a:ext uri="{FF2B5EF4-FFF2-40B4-BE49-F238E27FC236}">
                <a16:creationId xmlns:a16="http://schemas.microsoft.com/office/drawing/2014/main" id="{2749906D-E302-481B-8DDF-A7B707A1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21972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esultado de imagem para neutral">
            <a:extLst>
              <a:ext uri="{FF2B5EF4-FFF2-40B4-BE49-F238E27FC236}">
                <a16:creationId xmlns:a16="http://schemas.microsoft.com/office/drawing/2014/main" id="{2B061669-CD21-45F4-A863-77F454CF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59191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03B07-265D-4512-B005-47A7BCE8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E2A2FE-5569-4B00-86FF-9BAF07FE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9E5C69-BCF5-40CD-B126-531A48C92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1"/>
          <a:stretch/>
        </p:blipFill>
        <p:spPr>
          <a:xfrm>
            <a:off x="779825" y="1377268"/>
            <a:ext cx="5618796" cy="19994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646AF7-B129-4283-A380-C0DF316B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88" y="1629910"/>
            <a:ext cx="4099560" cy="1505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9ED716-63D0-4B15-96F9-977FD8B5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267" y="3423578"/>
            <a:ext cx="6905625" cy="3362325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610F48CF-5147-44E7-8513-595F63EEC0CD}"/>
              </a:ext>
            </a:extLst>
          </p:cNvPr>
          <p:cNvSpPr/>
          <p:nvPr/>
        </p:nvSpPr>
        <p:spPr>
          <a:xfrm>
            <a:off x="1600201" y="2103120"/>
            <a:ext cx="4610100" cy="1828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40">
            <a:extLst>
              <a:ext uri="{FF2B5EF4-FFF2-40B4-BE49-F238E27FC236}">
                <a16:creationId xmlns:a16="http://schemas.microsoft.com/office/drawing/2014/main" id="{0EC1DEBA-2F38-418F-9E5E-DB841C698FE9}"/>
              </a:ext>
            </a:extLst>
          </p:cNvPr>
          <p:cNvSpPr/>
          <p:nvPr/>
        </p:nvSpPr>
        <p:spPr>
          <a:xfrm>
            <a:off x="4114801" y="4160520"/>
            <a:ext cx="4175760" cy="46482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69CE4B6-CB5F-4AAE-B6FE-2587B597F582}"/>
              </a:ext>
            </a:extLst>
          </p:cNvPr>
          <p:cNvSpPr txBox="1"/>
          <p:nvPr/>
        </p:nvSpPr>
        <p:spPr>
          <a:xfrm>
            <a:off x="495300" y="761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BACKHAUL PROGRAM</a:t>
            </a:r>
            <a:endParaRPr lang="pt-BR" sz="2400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079-98EB-4C83-885F-C73CE4F0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E290E6-D3A0-4F7D-9D79-EAF27E60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BCB8AE-4369-4690-B7D8-E6FA19EE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78" y="1608897"/>
            <a:ext cx="7802880" cy="520192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0275E0A-31FD-4571-8F13-AD9FD226D272}"/>
              </a:ext>
            </a:extLst>
          </p:cNvPr>
          <p:cNvSpPr txBox="1"/>
          <p:nvPr/>
        </p:nvSpPr>
        <p:spPr>
          <a:xfrm>
            <a:off x="1579518" y="9057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Internet and cell phone usage in Brazil, % of 16+ years-old population,</a:t>
            </a:r>
          </a:p>
          <a:p>
            <a:pPr algn="ctr"/>
            <a:r>
              <a:rPr lang="pt-BR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2008-2009 </a:t>
            </a:r>
            <a:r>
              <a:rPr lang="en-US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and</a:t>
            </a:r>
            <a:r>
              <a:rPr lang="pt-BR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 2011-2017</a:t>
            </a:r>
            <a:endParaRPr lang="pt-BR" sz="28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E03F1-B27D-41C6-AC7E-BC370159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050DD-3434-47EC-9D4F-850E7E1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B6572-71AC-4516-88F3-9D25E9DD8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95" y="843145"/>
            <a:ext cx="8779121" cy="585274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84E1ED7-330B-44E0-A2BE-6FDFFE64ED02}"/>
              </a:ext>
            </a:extLst>
          </p:cNvPr>
          <p:cNvSpPr txBox="1"/>
          <p:nvPr/>
        </p:nvSpPr>
        <p:spPr>
          <a:xfrm>
            <a:off x="2462387" y="900183"/>
            <a:ext cx="726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RDD – Internet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size</a:t>
            </a:r>
            <a:endParaRPr lang="pt-BR" sz="2400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84C7D-767A-4884-859F-D1AB0581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A04AF-20CB-4A96-A093-0A52792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0A3437-0DDC-4B20-9B44-F5AA36BC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08" y="1005070"/>
            <a:ext cx="9144000" cy="5009785"/>
          </a:xfrm>
          <a:prstGeom prst="rect">
            <a:avLst/>
          </a:prstGeom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28A465-C466-441B-95A0-F3BE616A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50" y="951013"/>
            <a:ext cx="8170043" cy="5800516"/>
          </a:xfrm>
          <a:prstGeom prst="rect">
            <a:avLst/>
          </a:prstGeom>
        </p:spPr>
      </p:pic>
      <p:sp>
        <p:nvSpPr>
          <p:cNvPr id="8" name="Retângulo Arredondado 6">
            <a:extLst>
              <a:ext uri="{FF2B5EF4-FFF2-40B4-BE49-F238E27FC236}">
                <a16:creationId xmlns:a16="http://schemas.microsoft.com/office/drawing/2014/main" id="{D3284F16-08EC-4593-B4AE-E0F12446C556}"/>
              </a:ext>
            </a:extLst>
          </p:cNvPr>
          <p:cNvSpPr/>
          <p:nvPr/>
        </p:nvSpPr>
        <p:spPr>
          <a:xfrm>
            <a:off x="2060889" y="5060515"/>
            <a:ext cx="7828767" cy="23799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7">
            <a:extLst>
              <a:ext uri="{FF2B5EF4-FFF2-40B4-BE49-F238E27FC236}">
                <a16:creationId xmlns:a16="http://schemas.microsoft.com/office/drawing/2014/main" id="{3B09C1E9-45DE-4808-92B0-7F84EF17F3AC}"/>
              </a:ext>
            </a:extLst>
          </p:cNvPr>
          <p:cNvSpPr/>
          <p:nvPr/>
        </p:nvSpPr>
        <p:spPr>
          <a:xfrm>
            <a:off x="2032705" y="5899759"/>
            <a:ext cx="5752578" cy="212942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8">
            <a:extLst>
              <a:ext uri="{FF2B5EF4-FFF2-40B4-BE49-F238E27FC236}">
                <a16:creationId xmlns:a16="http://schemas.microsoft.com/office/drawing/2014/main" id="{5DBFB560-67AA-4784-A335-D489473DF7D4}"/>
              </a:ext>
            </a:extLst>
          </p:cNvPr>
          <p:cNvSpPr/>
          <p:nvPr/>
        </p:nvSpPr>
        <p:spPr>
          <a:xfrm>
            <a:off x="2032706" y="2763187"/>
            <a:ext cx="7794320" cy="2305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9">
            <a:extLst>
              <a:ext uri="{FF2B5EF4-FFF2-40B4-BE49-F238E27FC236}">
                <a16:creationId xmlns:a16="http://schemas.microsoft.com/office/drawing/2014/main" id="{FE1B390F-FD19-4E0F-9285-85F3A7FA41D5}"/>
              </a:ext>
            </a:extLst>
          </p:cNvPr>
          <p:cNvSpPr/>
          <p:nvPr/>
        </p:nvSpPr>
        <p:spPr>
          <a:xfrm>
            <a:off x="5122108" y="5298510"/>
            <a:ext cx="3482340" cy="2207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7">
            <a:extLst>
              <a:ext uri="{FF2B5EF4-FFF2-40B4-BE49-F238E27FC236}">
                <a16:creationId xmlns:a16="http://schemas.microsoft.com/office/drawing/2014/main" id="{D3DFEE7B-A3A7-4428-9BE2-DD9CE573FFD4}"/>
              </a:ext>
            </a:extLst>
          </p:cNvPr>
          <p:cNvSpPr/>
          <p:nvPr/>
        </p:nvSpPr>
        <p:spPr>
          <a:xfrm>
            <a:off x="7209085" y="3551674"/>
            <a:ext cx="613775" cy="469181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0556C3D-B083-493B-8313-1E684230BEF5}"/>
              </a:ext>
            </a:extLst>
          </p:cNvPr>
          <p:cNvSpPr txBox="1"/>
          <p:nvPr/>
        </p:nvSpPr>
        <p:spPr>
          <a:xfrm>
            <a:off x="8577494" y="977988"/>
            <a:ext cx="14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BW: 5,000</a:t>
            </a:r>
            <a:endParaRPr lang="pt-BR" sz="1600" b="1" dirty="0">
              <a:solidFill>
                <a:srgbClr val="1C3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E89D64C-1D53-43D3-9E89-D948E3556246}"/>
              </a:ext>
            </a:extLst>
          </p:cNvPr>
          <p:cNvSpPr/>
          <p:nvPr/>
        </p:nvSpPr>
        <p:spPr>
          <a:xfrm>
            <a:off x="770708" y="4519069"/>
            <a:ext cx="93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1C3865"/>
                </a:solidFill>
                <a:latin typeface="UnB Office" panose="020B0604020202020204" pitchFamily="34" charset="0"/>
              </a:rPr>
              <a:t>Fujiwara (2016)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DB1D2104-F20B-401A-B996-F6396023F12A}"/>
              </a:ext>
            </a:extLst>
          </p:cNvPr>
          <p:cNvSpPr/>
          <p:nvPr/>
        </p:nvSpPr>
        <p:spPr>
          <a:xfrm>
            <a:off x="1697633" y="4698696"/>
            <a:ext cx="324000" cy="72000"/>
          </a:xfrm>
          <a:prstGeom prst="rightArrow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3EF9B-FF70-410E-ABD8-7CD0CDBA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A88F0E-14A8-4A0E-B27E-015F5D5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6628F-CF63-4F72-B07E-6E6A3790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84" y="843145"/>
            <a:ext cx="5808488" cy="598202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35BC85E8-EBEC-4172-9DA6-55C2A55B0EC2}"/>
              </a:ext>
            </a:extLst>
          </p:cNvPr>
          <p:cNvSpPr/>
          <p:nvPr/>
        </p:nvSpPr>
        <p:spPr>
          <a:xfrm>
            <a:off x="3160832" y="1816274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8">
            <a:extLst>
              <a:ext uri="{FF2B5EF4-FFF2-40B4-BE49-F238E27FC236}">
                <a16:creationId xmlns:a16="http://schemas.microsoft.com/office/drawing/2014/main" id="{79454E2C-B4BA-4BD9-9307-8444A3C1002A}"/>
              </a:ext>
            </a:extLst>
          </p:cNvPr>
          <p:cNvSpPr/>
          <p:nvPr/>
        </p:nvSpPr>
        <p:spPr>
          <a:xfrm>
            <a:off x="3162920" y="4511452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3722EB9-484E-4B23-9ED9-6F9CC190858B}"/>
              </a:ext>
            </a:extLst>
          </p:cNvPr>
          <p:cNvSpPr txBox="1"/>
          <p:nvPr/>
        </p:nvSpPr>
        <p:spPr>
          <a:xfrm>
            <a:off x="991017" y="743839"/>
            <a:ext cx="201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Turnout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655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UnB Office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Mendes Rosa</dc:creator>
  <cp:lastModifiedBy>Thiago Mendes Rosa</cp:lastModifiedBy>
  <cp:revision>1</cp:revision>
  <dcterms:created xsi:type="dcterms:W3CDTF">2020-04-26T14:48:55Z</dcterms:created>
  <dcterms:modified xsi:type="dcterms:W3CDTF">2020-04-26T15:22:02Z</dcterms:modified>
</cp:coreProperties>
</file>