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7" r:id="rId21"/>
    <p:sldId id="258" r:id="rId22"/>
    <p:sldId id="260" r:id="rId23"/>
    <p:sldId id="259" r:id="rId24"/>
    <p:sldId id="26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53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6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2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1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70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3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8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D76D-2AD3-412E-8096-FDD9659B560A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F87D-EBE8-45FD-80AE-FEB802968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Transformações Geométricas 2D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Computação Gráfica</a:t>
            </a:r>
          </a:p>
          <a:p>
            <a:r>
              <a:rPr lang="pt-BR" dirty="0" smtClean="0"/>
              <a:t>Aula Prática 02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41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682543" cy="455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85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" y="663355"/>
            <a:ext cx="9068441" cy="547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8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" y="1327605"/>
            <a:ext cx="8896102" cy="447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30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87160" cy="544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36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" y="548680"/>
            <a:ext cx="9014528" cy="533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03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6" y="980728"/>
            <a:ext cx="9000879" cy="534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8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4" y="980728"/>
            <a:ext cx="8933464" cy="514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07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9" y="980728"/>
            <a:ext cx="8894841" cy="541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5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2" y="692696"/>
            <a:ext cx="8986589" cy="55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36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" y="692696"/>
            <a:ext cx="9042246" cy="56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" y="692696"/>
            <a:ext cx="907185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2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52120" y="188640"/>
            <a:ext cx="32403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Isto ocorre porque uma transformação geométrica em </a:t>
            </a:r>
            <a:r>
              <a:rPr lang="pt-BR" dirty="0" err="1"/>
              <a:t>OpenGL</a:t>
            </a:r>
            <a:r>
              <a:rPr lang="pt-BR" dirty="0"/>
              <a:t> é armazenada internamente em uma matriz. A cada transformação que é aplicada, esta matriz é alterada e usada para desenhar os objetos a partir daquele momento.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cada nova alteração é feita uma composição de matrizes. 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</a:t>
            </a:r>
            <a:r>
              <a:rPr lang="pt-BR" dirty="0"/>
              <a:t>evitar este efeito "cumulativo", é necessário utilizar as </a:t>
            </a:r>
            <a:r>
              <a:rPr lang="pt-BR" dirty="0" smtClean="0"/>
              <a:t>funções </a:t>
            </a:r>
            <a:r>
              <a:rPr lang="pt-BR" i="1" dirty="0" err="1" smtClean="0"/>
              <a:t>glPushMatrix</a:t>
            </a:r>
            <a:r>
              <a:rPr lang="pt-BR" i="1" dirty="0"/>
              <a:t>()</a:t>
            </a:r>
            <a:r>
              <a:rPr lang="pt-BR" dirty="0"/>
              <a:t> e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glPopMatrix</a:t>
            </a:r>
            <a:r>
              <a:rPr lang="pt-BR" i="1" dirty="0"/>
              <a:t>()</a:t>
            </a:r>
            <a:r>
              <a:rPr lang="pt-BR" dirty="0"/>
              <a:t>, que salvam e restauram, respectivamente, a matriz atual em uma pilha interna da </a:t>
            </a:r>
            <a:r>
              <a:rPr lang="pt-BR" dirty="0" err="1"/>
              <a:t>OpenGL</a:t>
            </a:r>
            <a:r>
              <a:rPr lang="pt-BR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3193865" cy="239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6" y="404664"/>
            <a:ext cx="6011827" cy="187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17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91" y="4509120"/>
            <a:ext cx="60848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95601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69" y="3140969"/>
            <a:ext cx="7177947" cy="11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2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59178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0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75571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6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38766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41052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2526"/>
            <a:ext cx="3343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4437112"/>
            <a:ext cx="33432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3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9036496" cy="519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34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" y="817969"/>
            <a:ext cx="9088884" cy="536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0425"/>
            <a:ext cx="8875853" cy="494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49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54050"/>
            <a:ext cx="89058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67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872626" cy="448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28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" y="980728"/>
            <a:ext cx="8935114" cy="504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18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" y="620688"/>
            <a:ext cx="9108097" cy="563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10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70</Words>
  <Application>Microsoft Office PowerPoint</Application>
  <PresentationFormat>Apresentação na tela (4:3)</PresentationFormat>
  <Paragraphs>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Transformações Geométricas 2D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Luiz de Souza Pio</dc:creator>
  <cp:lastModifiedBy>José Luiz de Souza Pio</cp:lastModifiedBy>
  <cp:revision>12</cp:revision>
  <dcterms:created xsi:type="dcterms:W3CDTF">2015-10-08T01:55:20Z</dcterms:created>
  <dcterms:modified xsi:type="dcterms:W3CDTF">2016-12-01T02:03:26Z</dcterms:modified>
</cp:coreProperties>
</file>