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4477-2E7B-4F93-BC02-BFCE550EEDD5}" type="datetimeFigureOut">
              <a:rPr lang="pt-BR" smtClean="0"/>
              <a:t>25/01/2017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9479-82B1-48F6-8C53-B29F2954B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61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4477-2E7B-4F93-BC02-BFCE550EEDD5}" type="datetimeFigureOut">
              <a:rPr lang="pt-BR" smtClean="0"/>
              <a:t>25/01/2017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9479-82B1-48F6-8C53-B29F2954B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4477-2E7B-4F93-BC02-BFCE550EEDD5}" type="datetimeFigureOut">
              <a:rPr lang="pt-BR" smtClean="0"/>
              <a:t>25/01/2017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9479-82B1-48F6-8C53-B29F2954B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0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4477-2E7B-4F93-BC02-BFCE550EEDD5}" type="datetimeFigureOut">
              <a:rPr lang="pt-BR" smtClean="0"/>
              <a:t>25/01/2017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9479-82B1-48F6-8C53-B29F2954B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36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4477-2E7B-4F93-BC02-BFCE550EEDD5}" type="datetimeFigureOut">
              <a:rPr lang="pt-BR" smtClean="0"/>
              <a:t>25/01/2017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9479-82B1-48F6-8C53-B29F2954B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0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4477-2E7B-4F93-BC02-BFCE550EEDD5}" type="datetimeFigureOut">
              <a:rPr lang="pt-BR" smtClean="0"/>
              <a:t>25/01/2017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9479-82B1-48F6-8C53-B29F2954B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55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4477-2E7B-4F93-BC02-BFCE550EEDD5}" type="datetimeFigureOut">
              <a:rPr lang="pt-BR" smtClean="0"/>
              <a:t>25/01/2017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9479-82B1-48F6-8C53-B29F2954B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60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4477-2E7B-4F93-BC02-BFCE550EEDD5}" type="datetimeFigureOut">
              <a:rPr lang="pt-BR" smtClean="0"/>
              <a:t>25/01/2017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9479-82B1-48F6-8C53-B29F2954B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12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4477-2E7B-4F93-BC02-BFCE550EEDD5}" type="datetimeFigureOut">
              <a:rPr lang="pt-BR" smtClean="0"/>
              <a:t>25/01/2017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9479-82B1-48F6-8C53-B29F2954B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05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4477-2E7B-4F93-BC02-BFCE550EEDD5}" type="datetimeFigureOut">
              <a:rPr lang="pt-BR" smtClean="0"/>
              <a:t>25/01/2017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9479-82B1-48F6-8C53-B29F2954B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87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4477-2E7B-4F93-BC02-BFCE550EEDD5}" type="datetimeFigureOut">
              <a:rPr lang="pt-BR" smtClean="0"/>
              <a:t>25/01/2017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9479-82B1-48F6-8C53-B29F2954B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0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14477-2E7B-4F93-BC02-BFCE550EEDD5}" type="datetimeFigureOut">
              <a:rPr lang="pt-BR" smtClean="0"/>
              <a:t>25/01/2017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B9479-82B1-48F6-8C53-B29F2954BC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91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Superfícies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Computação Gráfica </a:t>
            </a:r>
          </a:p>
          <a:p>
            <a:r>
              <a:rPr lang="pt-BR" dirty="0" smtClean="0"/>
              <a:t>Aula Prática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0397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77247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340237" y="980728"/>
            <a:ext cx="6411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Exercício </a:t>
            </a:r>
          </a:p>
          <a:p>
            <a:endParaRPr lang="pt-BR" dirty="0"/>
          </a:p>
          <a:p>
            <a:r>
              <a:rPr lang="pt-BR" dirty="0" smtClean="0"/>
              <a:t>Gere as superfícies seguintes modificando o programa cilindro.cpp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16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52736"/>
            <a:ext cx="56292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11" y="1700808"/>
            <a:ext cx="738187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995936" y="332656"/>
            <a:ext cx="9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Cilíndro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610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920" y="185018"/>
            <a:ext cx="65817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030" y="595942"/>
            <a:ext cx="25050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13849"/>
            <a:ext cx="4550683" cy="3189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786" y="4203427"/>
            <a:ext cx="6912768" cy="234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60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895350"/>
            <a:ext cx="478155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70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08720"/>
            <a:ext cx="478155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637"/>
            <a:ext cx="5743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771" y="266449"/>
            <a:ext cx="12096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47399"/>
            <a:ext cx="13239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7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1340768"/>
            <a:ext cx="1116124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for(j = 0; j &lt; q; j++)</a:t>
            </a:r>
          </a:p>
          <a:p>
            <a:r>
              <a:rPr lang="pt-BR" sz="1400" dirty="0" smtClean="0"/>
              <a:t>   {</a:t>
            </a:r>
          </a:p>
          <a:p>
            <a:r>
              <a:rPr lang="pt-BR" sz="1400" dirty="0" smtClean="0"/>
              <a:t>      // </a:t>
            </a:r>
            <a:r>
              <a:rPr lang="pt-BR" sz="1400" dirty="0" err="1" smtClean="0"/>
              <a:t>One</a:t>
            </a:r>
            <a:r>
              <a:rPr lang="pt-BR" sz="1400" dirty="0" smtClean="0"/>
              <a:t> latitudinal </a:t>
            </a:r>
            <a:r>
              <a:rPr lang="pt-BR" sz="1400" dirty="0" err="1" smtClean="0"/>
              <a:t>triangle</a:t>
            </a:r>
            <a:r>
              <a:rPr lang="pt-BR" sz="1400" dirty="0" smtClean="0"/>
              <a:t> </a:t>
            </a:r>
            <a:r>
              <a:rPr lang="pt-BR" sz="1400" dirty="0" err="1" smtClean="0"/>
              <a:t>strip</a:t>
            </a:r>
            <a:r>
              <a:rPr lang="pt-BR" sz="1400" dirty="0" smtClean="0"/>
              <a:t>.</a:t>
            </a:r>
          </a:p>
          <a:p>
            <a:r>
              <a:rPr lang="pt-BR" sz="1400" dirty="0" smtClean="0"/>
              <a:t>      </a:t>
            </a:r>
            <a:r>
              <a:rPr lang="pt-BR" sz="1400" dirty="0" err="1" smtClean="0"/>
              <a:t>glBegin</a:t>
            </a:r>
            <a:r>
              <a:rPr lang="pt-BR" sz="1400" dirty="0" smtClean="0"/>
              <a:t>(GL_TRIANGLE_STRIP);</a:t>
            </a:r>
          </a:p>
          <a:p>
            <a:r>
              <a:rPr lang="pt-BR" sz="1400" dirty="0" smtClean="0"/>
              <a:t>         for(i = 0; i &lt;= p; i++)</a:t>
            </a:r>
          </a:p>
          <a:p>
            <a:r>
              <a:rPr lang="pt-BR" sz="1400" dirty="0" smtClean="0"/>
              <a:t>		 {</a:t>
            </a:r>
          </a:p>
          <a:p>
            <a:r>
              <a:rPr lang="pt-BR" sz="1400" dirty="0" smtClean="0"/>
              <a:t>            glVertex3f( R * cos( (</a:t>
            </a:r>
            <a:r>
              <a:rPr lang="pt-BR" sz="1400" dirty="0" err="1" smtClean="0"/>
              <a:t>float</a:t>
            </a:r>
            <a:r>
              <a:rPr lang="pt-BR" sz="1400" dirty="0" smtClean="0"/>
              <a:t>)(j+1)/q * PI/2.0 ) * cos( 2.0 * (</a:t>
            </a:r>
            <a:r>
              <a:rPr lang="pt-BR" sz="1400" dirty="0" err="1" smtClean="0"/>
              <a:t>float</a:t>
            </a:r>
            <a:r>
              <a:rPr lang="pt-BR" sz="1400" dirty="0" smtClean="0"/>
              <a:t>)i/p * PI ), R * </a:t>
            </a:r>
            <a:r>
              <a:rPr lang="pt-BR" sz="1400" dirty="0" err="1" smtClean="0"/>
              <a:t>sin</a:t>
            </a:r>
            <a:r>
              <a:rPr lang="pt-BR" sz="1400" dirty="0" smtClean="0"/>
              <a:t>( (</a:t>
            </a:r>
            <a:r>
              <a:rPr lang="pt-BR" sz="1400" dirty="0" err="1" smtClean="0"/>
              <a:t>float</a:t>
            </a:r>
            <a:r>
              <a:rPr lang="pt-BR" sz="1400" dirty="0" smtClean="0"/>
              <a:t>)(j+1)/q * PI/2.0 ),</a:t>
            </a:r>
          </a:p>
          <a:p>
            <a:r>
              <a:rPr lang="pt-BR" sz="1400" dirty="0"/>
              <a:t> </a:t>
            </a:r>
            <a:r>
              <a:rPr lang="pt-BR" sz="1400" dirty="0" smtClean="0"/>
              <a:t>                                R * cos( (</a:t>
            </a:r>
            <a:r>
              <a:rPr lang="pt-BR" sz="1400" dirty="0" err="1" smtClean="0"/>
              <a:t>float</a:t>
            </a:r>
            <a:r>
              <a:rPr lang="pt-BR" sz="1400" dirty="0" smtClean="0"/>
              <a:t>)(j+1)/q * PI/2.0 ) * </a:t>
            </a:r>
            <a:r>
              <a:rPr lang="pt-BR" sz="1400" dirty="0" err="1" smtClean="0"/>
              <a:t>sin</a:t>
            </a:r>
            <a:r>
              <a:rPr lang="pt-BR" sz="1400" dirty="0" smtClean="0"/>
              <a:t>( 2.0 * (</a:t>
            </a:r>
            <a:r>
              <a:rPr lang="pt-BR" sz="1400" dirty="0" err="1" smtClean="0"/>
              <a:t>float</a:t>
            </a:r>
            <a:r>
              <a:rPr lang="pt-BR" sz="1400" dirty="0" smtClean="0"/>
              <a:t>)i/p * PI ) );</a:t>
            </a:r>
          </a:p>
          <a:p>
            <a:r>
              <a:rPr lang="pt-BR" sz="1400" dirty="0" smtClean="0"/>
              <a:t>            glVertex3f( R * cos( (</a:t>
            </a:r>
            <a:r>
              <a:rPr lang="pt-BR" sz="1400" dirty="0" err="1" smtClean="0"/>
              <a:t>float</a:t>
            </a:r>
            <a:r>
              <a:rPr lang="pt-BR" sz="1400" dirty="0" smtClean="0"/>
              <a:t>)j/q * PI/2.0 ) * cos( 2.0 * (</a:t>
            </a:r>
            <a:r>
              <a:rPr lang="pt-BR" sz="1400" dirty="0" err="1" smtClean="0"/>
              <a:t>float</a:t>
            </a:r>
            <a:r>
              <a:rPr lang="pt-BR" sz="1400" dirty="0" smtClean="0"/>
              <a:t>)i/p * PI ), R * </a:t>
            </a:r>
            <a:r>
              <a:rPr lang="pt-BR" sz="1400" dirty="0" err="1" smtClean="0"/>
              <a:t>sin</a:t>
            </a:r>
            <a:r>
              <a:rPr lang="pt-BR" sz="1400" dirty="0" smtClean="0"/>
              <a:t>( (</a:t>
            </a:r>
            <a:r>
              <a:rPr lang="pt-BR" sz="1400" dirty="0" err="1" smtClean="0"/>
              <a:t>float</a:t>
            </a:r>
            <a:r>
              <a:rPr lang="pt-BR" sz="1400" dirty="0" smtClean="0"/>
              <a:t>)j/q * PI/2.0 ),</a:t>
            </a:r>
          </a:p>
          <a:p>
            <a:r>
              <a:rPr lang="pt-BR" sz="1400" dirty="0" smtClean="0"/>
              <a:t>	</a:t>
            </a:r>
            <a:r>
              <a:rPr lang="pt-BR" sz="1400" dirty="0"/>
              <a:t> </a:t>
            </a:r>
            <a:r>
              <a:rPr lang="pt-BR" sz="1400" dirty="0" smtClean="0"/>
              <a:t>              R * cos( (</a:t>
            </a:r>
            <a:r>
              <a:rPr lang="pt-BR" sz="1400" dirty="0" err="1" smtClean="0"/>
              <a:t>float</a:t>
            </a:r>
            <a:r>
              <a:rPr lang="pt-BR" sz="1400" dirty="0" smtClean="0"/>
              <a:t>)j/q * PI/2.0 ) * </a:t>
            </a:r>
            <a:r>
              <a:rPr lang="pt-BR" sz="1400" dirty="0" err="1" smtClean="0"/>
              <a:t>sin</a:t>
            </a:r>
            <a:r>
              <a:rPr lang="pt-BR" sz="1400" dirty="0" smtClean="0"/>
              <a:t>( 2.0 * (</a:t>
            </a:r>
            <a:r>
              <a:rPr lang="pt-BR" sz="1400" dirty="0" err="1" smtClean="0"/>
              <a:t>float</a:t>
            </a:r>
            <a:r>
              <a:rPr lang="pt-BR" sz="1400" dirty="0" smtClean="0"/>
              <a:t>)i/p * PI ) );         </a:t>
            </a:r>
          </a:p>
          <a:p>
            <a:r>
              <a:rPr lang="pt-BR" sz="1400" dirty="0" smtClean="0"/>
              <a:t>		 }</a:t>
            </a:r>
          </a:p>
          <a:p>
            <a:r>
              <a:rPr lang="pt-BR" sz="1400" dirty="0" smtClean="0"/>
              <a:t>      </a:t>
            </a:r>
            <a:r>
              <a:rPr lang="pt-BR" sz="1400" dirty="0" err="1" smtClean="0"/>
              <a:t>glEnd</a:t>
            </a:r>
            <a:r>
              <a:rPr lang="pt-BR" sz="1400" dirty="0" smtClean="0"/>
              <a:t>();</a:t>
            </a:r>
          </a:p>
          <a:p>
            <a:r>
              <a:rPr lang="pt-BR" sz="1400" dirty="0" smtClean="0"/>
              <a:t>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32140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" y="908720"/>
            <a:ext cx="79152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227034" y="423229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Torus</a:t>
            </a:r>
            <a:endParaRPr lang="pt-B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02" y="5661248"/>
            <a:ext cx="78771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96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895350"/>
            <a:ext cx="478155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32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1520" y="1052736"/>
            <a:ext cx="856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float</a:t>
            </a:r>
            <a:r>
              <a:rPr lang="pt-BR" dirty="0" smtClean="0"/>
              <a:t> f(</a:t>
            </a:r>
            <a:r>
              <a:rPr lang="pt-BR" dirty="0" err="1" smtClean="0"/>
              <a:t>int</a:t>
            </a:r>
            <a:r>
              <a:rPr lang="pt-BR" dirty="0" smtClean="0"/>
              <a:t> i, </a:t>
            </a:r>
            <a:r>
              <a:rPr lang="pt-BR" dirty="0" err="1" smtClean="0"/>
              <a:t>int</a:t>
            </a:r>
            <a:r>
              <a:rPr lang="pt-BR" dirty="0" smtClean="0"/>
              <a:t> j)</a:t>
            </a:r>
          </a:p>
          <a:p>
            <a:r>
              <a:rPr lang="pt-BR" dirty="0" smtClean="0"/>
              <a:t>{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return</a:t>
            </a:r>
            <a:r>
              <a:rPr lang="pt-BR" dirty="0" smtClean="0"/>
              <a:t> ( ( R + r * cos( (-1 + 2*(</a:t>
            </a:r>
            <a:r>
              <a:rPr lang="pt-BR" dirty="0" err="1" smtClean="0"/>
              <a:t>float</a:t>
            </a:r>
            <a:r>
              <a:rPr lang="pt-BR" dirty="0" smtClean="0"/>
              <a:t>)j/q) * PI ) ) * cos( (-1 + 2*(</a:t>
            </a:r>
            <a:r>
              <a:rPr lang="pt-BR" dirty="0" err="1" smtClean="0"/>
              <a:t>float</a:t>
            </a:r>
            <a:r>
              <a:rPr lang="pt-BR" dirty="0" smtClean="0"/>
              <a:t>)i/p) * PI ) );</a:t>
            </a:r>
          </a:p>
          <a:p>
            <a:r>
              <a:rPr lang="pt-BR" dirty="0" smtClean="0"/>
              <a:t>}</a:t>
            </a:r>
          </a:p>
          <a:p>
            <a:endParaRPr lang="pt-BR" dirty="0" smtClean="0"/>
          </a:p>
          <a:p>
            <a:r>
              <a:rPr lang="pt-BR" dirty="0" err="1" smtClean="0"/>
              <a:t>float</a:t>
            </a:r>
            <a:r>
              <a:rPr lang="pt-BR" dirty="0" smtClean="0"/>
              <a:t> g(</a:t>
            </a:r>
            <a:r>
              <a:rPr lang="pt-BR" dirty="0" err="1" smtClean="0"/>
              <a:t>int</a:t>
            </a:r>
            <a:r>
              <a:rPr lang="pt-BR" dirty="0" smtClean="0"/>
              <a:t> i, </a:t>
            </a:r>
            <a:r>
              <a:rPr lang="pt-BR" dirty="0" err="1" smtClean="0"/>
              <a:t>int</a:t>
            </a:r>
            <a:r>
              <a:rPr lang="pt-BR" dirty="0" smtClean="0"/>
              <a:t> j)</a:t>
            </a:r>
          </a:p>
          <a:p>
            <a:r>
              <a:rPr lang="pt-BR" dirty="0" smtClean="0"/>
              <a:t>{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return</a:t>
            </a:r>
            <a:r>
              <a:rPr lang="pt-BR" dirty="0" smtClean="0"/>
              <a:t> ( ( R + r * cos( (-1 + 2*(</a:t>
            </a:r>
            <a:r>
              <a:rPr lang="pt-BR" dirty="0" err="1" smtClean="0"/>
              <a:t>float</a:t>
            </a:r>
            <a:r>
              <a:rPr lang="pt-BR" dirty="0" smtClean="0"/>
              <a:t>)j/q) * PI ) ) * </a:t>
            </a:r>
            <a:r>
              <a:rPr lang="pt-BR" dirty="0" err="1" smtClean="0"/>
              <a:t>sin</a:t>
            </a:r>
            <a:r>
              <a:rPr lang="pt-BR" dirty="0" smtClean="0"/>
              <a:t>( (-1 + 2*(</a:t>
            </a:r>
            <a:r>
              <a:rPr lang="pt-BR" dirty="0" err="1" smtClean="0"/>
              <a:t>float</a:t>
            </a:r>
            <a:r>
              <a:rPr lang="pt-BR" dirty="0" smtClean="0"/>
              <a:t>)i/p) * PI ) ); </a:t>
            </a:r>
          </a:p>
          <a:p>
            <a:r>
              <a:rPr lang="pt-BR" dirty="0" smtClean="0"/>
              <a:t>}</a:t>
            </a:r>
          </a:p>
          <a:p>
            <a:endParaRPr lang="pt-BR" dirty="0" smtClean="0"/>
          </a:p>
          <a:p>
            <a:r>
              <a:rPr lang="pt-BR" dirty="0" err="1" smtClean="0"/>
              <a:t>float</a:t>
            </a:r>
            <a:r>
              <a:rPr lang="pt-BR" dirty="0" smtClean="0"/>
              <a:t> h(</a:t>
            </a:r>
            <a:r>
              <a:rPr lang="pt-BR" dirty="0" err="1" smtClean="0"/>
              <a:t>int</a:t>
            </a:r>
            <a:r>
              <a:rPr lang="pt-BR" dirty="0" smtClean="0"/>
              <a:t> i, </a:t>
            </a:r>
            <a:r>
              <a:rPr lang="pt-BR" dirty="0" err="1" smtClean="0"/>
              <a:t>int</a:t>
            </a:r>
            <a:r>
              <a:rPr lang="pt-BR" dirty="0" smtClean="0"/>
              <a:t> j)</a:t>
            </a:r>
          </a:p>
          <a:p>
            <a:r>
              <a:rPr lang="pt-BR" dirty="0" smtClean="0"/>
              <a:t>{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return</a:t>
            </a:r>
            <a:r>
              <a:rPr lang="pt-BR" dirty="0" smtClean="0"/>
              <a:t> ( r * </a:t>
            </a:r>
            <a:r>
              <a:rPr lang="pt-BR" dirty="0" err="1" smtClean="0"/>
              <a:t>sin</a:t>
            </a:r>
            <a:r>
              <a:rPr lang="pt-BR" dirty="0" smtClean="0"/>
              <a:t>( (-1 + 2*(</a:t>
            </a:r>
            <a:r>
              <a:rPr lang="pt-BR" dirty="0" err="1" smtClean="0"/>
              <a:t>float</a:t>
            </a:r>
            <a:r>
              <a:rPr lang="pt-BR" dirty="0" smtClean="0"/>
              <a:t>)j/q) * PI ) );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1117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164</Words>
  <Application>Microsoft Office PowerPoint</Application>
  <PresentationFormat>Apresentação na tela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Superfícies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Superfícies</dc:title>
  <dc:creator>José Luiz de Souza Pio</dc:creator>
  <cp:lastModifiedBy>José Luiz de Souza Pio</cp:lastModifiedBy>
  <cp:revision>8</cp:revision>
  <dcterms:created xsi:type="dcterms:W3CDTF">2017-01-26T01:31:30Z</dcterms:created>
  <dcterms:modified xsi:type="dcterms:W3CDTF">2017-01-26T03:48:22Z</dcterms:modified>
</cp:coreProperties>
</file>