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FDD5-A0F6-418C-9BC8-7CDFEDA8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D99FAD-2264-405F-A51C-01AA19262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52E2D-E9D0-4F53-AC26-A951754D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DBCD40-B960-4B84-9244-06A149D2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47D57-5843-47F8-86A0-DF813C7E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68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F71D8-2A8D-49D9-9A2A-47EF6A37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8581E0-DD91-4EBF-8602-703C798F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AE809-AEE3-42FE-96BD-EC3D89CE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FCA31-70ED-4A88-A4C2-04080A91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CFEA2-B5D1-4D37-A4D3-61EC8E89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5C2A87-8B8C-4CC5-B3CF-9CE08BAC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6EEBE5-3815-475F-9D4B-3B34F6846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C06FF-A753-4C3C-9F6E-D9F97FDC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A340E-8283-4E47-BEB2-660EDACC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2D319E-E73A-4836-B3A2-DB9F0EBE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1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6B323-D9DD-4997-A374-E71F2ABF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D48EA-4199-4381-BFFB-0FAC5EA6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E3252-16FD-4C7E-A3DF-195C343A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D47DB-9187-4858-9AA0-409D519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90817-7AB3-4897-B878-24F5C628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3879-8DE5-408E-B8E5-190A46B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87A591-385B-49A6-B33D-74A6E006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0969C-FA84-4085-B459-FE8DBF9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DD4D3-5173-44EE-8EE8-856C9EB6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55ECDC-AC07-4859-B9EA-F87F8644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581C8-6621-4355-8A3E-AFA2CA26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49590-AEB1-4D86-9DFC-6B1248998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DF965-70CF-4FC7-AED7-2F681151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151C4-3479-4229-B8A2-9A4DEDCF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922B3-7FEE-4D10-B42E-7B21F893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1A070E-0794-4A64-B83A-70541094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9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C8638-63DB-480A-B99E-CA7EC798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2C1E81-1B16-4CA1-9FF7-2988E432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571486-BA43-46DA-981D-355BF627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9F70FD-33F2-4CE4-8008-1B0256A68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5CF437-813B-45E4-A966-869663298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8DBFA9-CEEE-45B0-A6C0-A99D95B1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FF4B13-D755-466D-800F-20252590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48D3B9-189A-4523-A2F5-BCA65717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88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190-8D00-49AC-BC5C-185D5282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3C3283-514B-4414-90BB-D1BF9B7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0461CA-BB3D-4FA8-BA6C-78DA1C21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D12C90-8FA1-4DEA-B463-7EC7EBC8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3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34FB59-6D60-44CF-A7FA-7F063B88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24382C-24FD-43D8-9D67-03604B28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3E9459-6C51-44EA-8A10-3F1EBE3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642BF-396D-405D-8537-F76A8068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8CDB8-D6DE-444D-995B-A0A91A8D6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E89B7B-0112-4C87-8280-5FDA1A50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2052F-48CC-49F2-BFE0-BEF37221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155D37-400B-41B6-8A4E-55BFFB7C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5AA27-B5EC-4844-B415-50ADBB54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33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04FC0-BDA8-403E-9006-37DF5AF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26A8B5-1CA3-4E10-A6E4-5CDE8A00A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5D0AF4-1B56-48EE-86F7-8F512596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6E5B97-11F1-4CAF-90D5-9B1EFF41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30589-10AA-4EDE-A36D-3B446BCA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3315B4-C0AA-4F00-B136-71E5CF58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1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CA1264-F757-4EAA-B96A-E81343B0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D234A-8772-43EB-A253-65AB7787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D2696C-F21A-4076-8311-4BE2DDA80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2DEB-FBED-4348-9BEF-DF9697462C0B}" type="datetimeFigureOut">
              <a:rPr lang="pt-BR" smtClean="0"/>
              <a:t>13/10/2017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1D81F-A982-43A2-88C4-980FAA830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19FCB-97D8-4444-933C-89A7EB31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084B-A131-4BD5-988C-0991FF3A5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49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child_proces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stream.html" TargetMode="External"/><Relationship Id="rId2" Type="http://schemas.openxmlformats.org/officeDocument/2006/relationships/hyperlink" Target="https://nodejs.org/api/buff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erro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cli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odesource.com/blog/the-basics-of-package-json-in-node-js-and-npm/" TargetMode="External"/><Relationship Id="rId2" Type="http://schemas.openxmlformats.org/officeDocument/2006/relationships/hyperlink" Target="https://docs.npmjs.com/files/package.js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modu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process.html" TargetMode="External"/><Relationship Id="rId2" Type="http://schemas.openxmlformats.org/officeDocument/2006/relationships/hyperlink" Target="https://nodejs.org/api/o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-certified-developer/certification" TargetMode="External"/><Relationship Id="rId2" Type="http://schemas.openxmlformats.org/officeDocument/2006/relationships/hyperlink" Target="https://github.com/nodejs/education/blob/master/certification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api/" TargetMode="External"/><Relationship Id="rId4" Type="http://schemas.openxmlformats.org/officeDocument/2006/relationships/hyperlink" Target="https://github.com/workshopp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isingstack.com/node-hero-node-js-unit-testing-tutorial/" TargetMode="External"/><Relationship Id="rId2" Type="http://schemas.openxmlformats.org/officeDocument/2006/relationships/hyperlink" Target="https://www.codementor.io/davidtang/unit-testing-and-tdd-in-node-js-part-1-8t714s8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api/asse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ebugger.html" TargetMode="External"/><Relationship Id="rId2" Type="http://schemas.openxmlformats.org/officeDocument/2006/relationships/hyperlink" Target="https://github.com/nodejs/diagno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api/perf_hook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even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E875D4-2D5D-4CBF-BDA0-5B3A7C2F6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18" y="3509963"/>
            <a:ext cx="2996163" cy="2996163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092C6338-E671-4FD6-BA86-1601E2261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Certified Developer (NCD)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60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80D3D-AB52-4B16-BAA2-275B557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Child</a:t>
            </a:r>
            <a:r>
              <a:rPr lang="pt-BR" dirty="0"/>
              <a:t> Processes (</a:t>
            </a:r>
            <a:r>
              <a:rPr lang="pt-BR" dirty="0" err="1"/>
              <a:t>Basics</a:t>
            </a:r>
            <a:r>
              <a:rPr lang="pt-BR" dirty="0"/>
              <a:t>, no IPC/</a:t>
            </a:r>
            <a:r>
              <a:rPr lang="pt-BR" dirty="0" err="1"/>
              <a:t>fork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EB217-B128-4CB9-A5EC-0D1BE4BE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https://nodejs.org/api/child_process.html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50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B8396-6366-4163-8D5B-D7DA32A0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Streams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6DA8B-B54B-4B66-BDC7-CACB0291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</a:t>
            </a:r>
          </a:p>
          <a:p>
            <a:r>
              <a:rPr lang="pt-BR" dirty="0"/>
              <a:t>Links</a:t>
            </a:r>
          </a:p>
          <a:p>
            <a:pPr lvl="1"/>
            <a:r>
              <a:rPr lang="pt-BR" dirty="0">
                <a:hlinkClick r:id="rId2"/>
              </a:rPr>
              <a:t>https://nodejs.org/api/buffer.html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https://nodejs.org/api/stream.html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16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9AF0-290A-48D6-BD4D-AF3C9F3A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Handling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FB82F-6056-4BE7-9880-7E5613BC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https://nodejs.org/api/errors.html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21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624-C52F-4658-8544-E6692978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File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0E52F-B0E6-4D98-A583-2204BE8F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https://nodejs.org/api/fs.html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52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4A73F-9520-490D-B0F3-4B85D178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(</a:t>
            </a: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, </a:t>
            </a:r>
            <a:r>
              <a:rPr lang="pt-BR" dirty="0" err="1"/>
              <a:t>Callbacks</a:t>
            </a:r>
            <a:r>
              <a:rPr lang="pt-BR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410A55-DD9E-4C60-9EDC-A94729ABD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9" y="2071088"/>
            <a:ext cx="6704721" cy="3969195"/>
          </a:xfrm>
        </p:spPr>
      </p:pic>
    </p:spTree>
    <p:extLst>
      <p:ext uri="{BB962C8B-B14F-4D97-AF65-F5344CB8AC3E}">
        <p14:creationId xmlns:p14="http://schemas.microsoft.com/office/powerpoint/2010/main" val="94921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2E1E6-3B8C-42AD-8167-8A9031AE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 (-E, -R,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301B5-82E6-4393-9807-0C32DB65C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Interface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https://nodejs.org/api/cli.html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C315C-EAC9-4775-AD4A-C0F601EB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Package.json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0A5A5-DE2E-40A1-8F7A-AC02651B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  <a:p>
            <a:r>
              <a:rPr lang="pt-BR" dirty="0"/>
              <a:t>Pra que serve</a:t>
            </a:r>
          </a:p>
          <a:p>
            <a:r>
              <a:rPr lang="pt-BR" dirty="0"/>
              <a:t>Como fazer</a:t>
            </a:r>
          </a:p>
          <a:p>
            <a:r>
              <a:rPr lang="pt-BR" dirty="0"/>
              <a:t>Links</a:t>
            </a:r>
          </a:p>
          <a:p>
            <a:pPr lvl="1"/>
            <a:r>
              <a:rPr lang="pt-BR" dirty="0">
                <a:hlinkClick r:id="rId2"/>
              </a:rPr>
              <a:t>https://docs.npmjs.com/files/package.json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http://nodesource.com/blog/the-basics-of-package-json-in-node-js-and-npm/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0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3D936-F3AD-422F-9E1A-8136254C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/>
              <a:t> </a:t>
            </a:r>
            <a:r>
              <a:rPr lang="pt-BR" dirty="0" err="1">
                <a:solidFill>
                  <a:schemeClr val="bg1"/>
                </a:solidFill>
              </a:rPr>
              <a:t>Prerequisites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CEFAB-F7BE-40DD-BBA4-25B7A10E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VAMOS COMEÇAR POR AQUI </a:t>
            </a:r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pt-BR" dirty="0" err="1">
                <a:solidFill>
                  <a:schemeClr val="bg1"/>
                </a:solidFill>
              </a:rPr>
              <a:t>Closures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Prototypes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var/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const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Links:</a:t>
            </a:r>
          </a:p>
          <a:p>
            <a:pPr lvl="1"/>
            <a:r>
              <a:rPr lang="pt-BR" dirty="0">
                <a:solidFill>
                  <a:schemeClr val="bg1"/>
                </a:solidFill>
                <a:sym typeface="Wingdings" panose="05000000000000000000" pitchFamily="2" charset="2"/>
              </a:rPr>
              <a:t>http://eloquentjavascript.net/</a:t>
            </a:r>
          </a:p>
          <a:p>
            <a:pPr lvl="1"/>
            <a:endParaRPr lang="pt-B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92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E04C6-455E-434F-BAEE-FA861979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Security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105B7-5C90-4AC2-84F9-5B8504AA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que?</a:t>
            </a:r>
          </a:p>
          <a:p>
            <a:r>
              <a:rPr lang="pt-BR" dirty="0"/>
              <a:t>Como fazer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/>
              <a:t>https://geekflare.com/nodejs-security-scanner/</a:t>
            </a:r>
          </a:p>
        </p:txBody>
      </p:sp>
    </p:spTree>
    <p:extLst>
      <p:ext uri="{BB962C8B-B14F-4D97-AF65-F5344CB8AC3E}">
        <p14:creationId xmlns:p14="http://schemas.microsoft.com/office/powerpoint/2010/main" val="123671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95CF2-5FC1-40F6-8D76-22F09511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 system (</a:t>
            </a:r>
            <a:r>
              <a:rPr lang="pt-BR" dirty="0" err="1"/>
              <a:t>Scope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B3A9BD-8634-43D2-9226-08F5FE97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https://nodejs.org/api/modules.html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33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95DC1-19DF-444F-BB61-F446893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0E0FC-9480-4484-9ED0-CB270D1B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o conteúdo da certificação de Node.js juntos =)</a:t>
            </a:r>
          </a:p>
          <a:p>
            <a:r>
              <a:rPr lang="pt-BR" dirty="0"/>
              <a:t>Tirar dúvidas</a:t>
            </a:r>
          </a:p>
          <a:p>
            <a:r>
              <a:rPr lang="pt-BR" dirty="0"/>
              <a:t>Resolver exercícios</a:t>
            </a:r>
          </a:p>
          <a:p>
            <a:r>
              <a:rPr lang="pt-BR" dirty="0"/>
              <a:t>Compartilhar conteúdo</a:t>
            </a:r>
          </a:p>
          <a:p>
            <a:r>
              <a:rPr lang="pt-BR" dirty="0"/>
              <a:t>Compartilhar conhecimento</a:t>
            </a:r>
          </a:p>
          <a:p>
            <a:r>
              <a:rPr lang="pt-BR" dirty="0"/>
              <a:t>Cada semana todos trazem tópicos que estudaram</a:t>
            </a:r>
          </a:p>
          <a:p>
            <a:r>
              <a:rPr lang="pt-BR" dirty="0"/>
              <a:t>Cada um traz </a:t>
            </a:r>
            <a:r>
              <a:rPr lang="pt-BR"/>
              <a:t>uma questão =D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EA67D-8616-4D67-8B62-CDF06184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Process</a:t>
            </a:r>
            <a:r>
              <a:rPr lang="pt-BR" dirty="0"/>
              <a:t>/</a:t>
            </a:r>
            <a:r>
              <a:rPr lang="pt-BR" dirty="0" err="1"/>
              <a:t>Operating</a:t>
            </a:r>
            <a:r>
              <a:rPr lang="pt-BR" dirty="0"/>
              <a:t> System (no IPC)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5EE07-F7D9-4AB1-8AEF-1C524A45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  <a:p>
            <a:r>
              <a:rPr lang="pt-BR" dirty="0"/>
              <a:t>Pra que serve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https://nodejs.org/api/os.html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https://nodejs.org/api/process.html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89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01D68-B7B1-4218-9DCE-3330835E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Livros, informações e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7E8DC-F9AE-4F5A-AC01-5B2A7791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065" y="2236443"/>
            <a:ext cx="10253870" cy="29849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https://github.com/nodejs/education/blob/master/certification.md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https://github.com/nodejs-certified-developer/certification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https://github.com/workshopper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5"/>
              </a:rPr>
              <a:t>https://nodejs.org/api/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89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F255A-1CB4-4F8B-AE93-E73A2256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não vamos fazer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375A5-E5A8-4243-951C-B8E6D2409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Falar como é a prova</a:t>
            </a:r>
          </a:p>
          <a:p>
            <a:r>
              <a:rPr lang="pt-BR" dirty="0"/>
              <a:t>Fazer simulados da prova</a:t>
            </a:r>
          </a:p>
          <a:p>
            <a:r>
              <a:rPr lang="pt-BR" dirty="0"/>
              <a:t>Dar aulas</a:t>
            </a:r>
          </a:p>
        </p:txBody>
      </p:sp>
    </p:spTree>
    <p:extLst>
      <p:ext uri="{BB962C8B-B14F-4D97-AF65-F5344CB8AC3E}">
        <p14:creationId xmlns:p14="http://schemas.microsoft.com/office/powerpoint/2010/main" val="36376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D446-9099-4AEF-B2B7-50B34306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eu sei sobre a prova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BC9DC-CC67-4BF5-880D-91C6BF21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feito Online</a:t>
            </a:r>
          </a:p>
          <a:p>
            <a:r>
              <a:rPr lang="pt-BR" dirty="0"/>
              <a:t>Dura aproximadamente 3h30</a:t>
            </a:r>
          </a:p>
          <a:p>
            <a:r>
              <a:rPr lang="pt-BR" dirty="0"/>
              <a:t>As questões são problemas para resolver no console</a:t>
            </a:r>
          </a:p>
        </p:txBody>
      </p:sp>
    </p:spTree>
    <p:extLst>
      <p:ext uri="{BB962C8B-B14F-4D97-AF65-F5344CB8AC3E}">
        <p14:creationId xmlns:p14="http://schemas.microsoft.com/office/powerpoint/2010/main" val="27435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2817F-81D7-44C2-AA8E-D4DD07D9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B82B1-1BB6-4F08-9992-51E11B793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r>
              <a:rPr lang="pt-BR" dirty="0"/>
              <a:t>Unit </a:t>
            </a:r>
            <a:r>
              <a:rPr lang="pt-BR" dirty="0" err="1"/>
              <a:t>Testing</a:t>
            </a:r>
            <a:r>
              <a:rPr lang="pt-BR" dirty="0"/>
              <a:t> 5%</a:t>
            </a:r>
          </a:p>
          <a:p>
            <a:r>
              <a:rPr lang="pt-BR" dirty="0" err="1"/>
              <a:t>Diagnostics</a:t>
            </a:r>
            <a:r>
              <a:rPr lang="pt-BR" dirty="0"/>
              <a:t> (</a:t>
            </a:r>
            <a:r>
              <a:rPr lang="pt-BR" dirty="0" err="1"/>
              <a:t>Basics</a:t>
            </a:r>
            <a:r>
              <a:rPr lang="pt-BR" dirty="0"/>
              <a:t>, </a:t>
            </a:r>
            <a:r>
              <a:rPr lang="pt-BR" dirty="0" err="1"/>
              <a:t>Debugging</a:t>
            </a:r>
            <a:r>
              <a:rPr lang="pt-BR" dirty="0"/>
              <a:t>, Performance) 5%</a:t>
            </a:r>
          </a:p>
          <a:p>
            <a:r>
              <a:rPr lang="pt-BR" dirty="0"/>
              <a:t>HTTP(S)/TCP 11%</a:t>
            </a:r>
          </a:p>
          <a:p>
            <a:r>
              <a:rPr lang="pt-BR" dirty="0" err="1"/>
              <a:t>Events</a:t>
            </a:r>
            <a:r>
              <a:rPr lang="pt-BR" dirty="0"/>
              <a:t> 9%</a:t>
            </a:r>
          </a:p>
          <a:p>
            <a:r>
              <a:rPr lang="pt-BR" dirty="0" err="1"/>
              <a:t>Child</a:t>
            </a:r>
            <a:r>
              <a:rPr lang="pt-BR" dirty="0"/>
              <a:t> Processes (</a:t>
            </a:r>
            <a:r>
              <a:rPr lang="pt-BR" dirty="0" err="1"/>
              <a:t>Basics</a:t>
            </a:r>
            <a:r>
              <a:rPr lang="pt-BR" dirty="0"/>
              <a:t>, no IPC/</a:t>
            </a:r>
            <a:r>
              <a:rPr lang="pt-BR" dirty="0" err="1"/>
              <a:t>fork</a:t>
            </a:r>
            <a:r>
              <a:rPr lang="pt-BR" dirty="0"/>
              <a:t>) 7%</a:t>
            </a:r>
          </a:p>
          <a:p>
            <a:r>
              <a:rPr lang="pt-BR" dirty="0"/>
              <a:t>Buffer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Streams</a:t>
            </a:r>
            <a:r>
              <a:rPr lang="pt-BR" dirty="0"/>
              <a:t> 9%</a:t>
            </a:r>
          </a:p>
          <a:p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Handling</a:t>
            </a:r>
            <a:r>
              <a:rPr lang="pt-BR" dirty="0"/>
              <a:t> 7%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1AAC85-0E45-425F-8B50-38739DD0EABF}"/>
              </a:ext>
            </a:extLst>
          </p:cNvPr>
          <p:cNvSpPr txBox="1">
            <a:spLocks/>
          </p:cNvSpPr>
          <p:nvPr/>
        </p:nvSpPr>
        <p:spPr>
          <a:xfrm>
            <a:off x="5999921" y="2017781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File System 7%</a:t>
            </a:r>
          </a:p>
          <a:p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(</a:t>
            </a:r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, </a:t>
            </a:r>
            <a:r>
              <a:rPr lang="pt-BR" dirty="0" err="1"/>
              <a:t>Callbacks</a:t>
            </a:r>
            <a:r>
              <a:rPr lang="pt-BR" dirty="0"/>
              <a:t>) 10%</a:t>
            </a:r>
          </a:p>
          <a:p>
            <a:r>
              <a:rPr lang="pt-BR" dirty="0"/>
              <a:t>CLI (-E, -R, </a:t>
            </a:r>
            <a:r>
              <a:rPr lang="pt-BR" dirty="0" err="1"/>
              <a:t>etc</a:t>
            </a:r>
            <a:r>
              <a:rPr lang="pt-BR" dirty="0"/>
              <a:t>) 3%</a:t>
            </a:r>
          </a:p>
          <a:p>
            <a:r>
              <a:rPr lang="pt-BR" dirty="0" err="1"/>
              <a:t>Package.json</a:t>
            </a:r>
            <a:r>
              <a:rPr lang="pt-BR" dirty="0"/>
              <a:t> 5%</a:t>
            </a:r>
          </a:p>
          <a:p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Prerequisites</a:t>
            </a:r>
            <a:r>
              <a:rPr lang="pt-BR" dirty="0"/>
              <a:t> (</a:t>
            </a:r>
            <a:r>
              <a:rPr lang="pt-BR" dirty="0" err="1"/>
              <a:t>Closures</a:t>
            </a:r>
            <a:r>
              <a:rPr lang="pt-BR" dirty="0"/>
              <a:t>, </a:t>
            </a:r>
            <a:r>
              <a:rPr lang="pt-BR" dirty="0" err="1"/>
              <a:t>prototypes</a:t>
            </a:r>
            <a:r>
              <a:rPr lang="pt-BR" dirty="0"/>
              <a:t>, var/</a:t>
            </a:r>
            <a:r>
              <a:rPr lang="pt-BR" dirty="0" err="1"/>
              <a:t>let</a:t>
            </a:r>
            <a:r>
              <a:rPr lang="pt-BR" dirty="0"/>
              <a:t>/</a:t>
            </a:r>
            <a:r>
              <a:rPr lang="pt-BR" dirty="0" err="1"/>
              <a:t>const</a:t>
            </a:r>
            <a:r>
              <a:rPr lang="pt-BR" dirty="0"/>
              <a:t>) 6%</a:t>
            </a:r>
          </a:p>
          <a:p>
            <a:r>
              <a:rPr lang="pt-BR" dirty="0"/>
              <a:t>Security 5%</a:t>
            </a:r>
          </a:p>
          <a:p>
            <a:r>
              <a:rPr lang="pt-BR" dirty="0"/>
              <a:t>Module system (</a:t>
            </a:r>
            <a:r>
              <a:rPr lang="pt-BR" dirty="0" err="1"/>
              <a:t>Scope</a:t>
            </a:r>
            <a:r>
              <a:rPr lang="pt-BR" dirty="0"/>
              <a:t>) 6%</a:t>
            </a:r>
          </a:p>
          <a:p>
            <a:r>
              <a:rPr lang="pt-BR" dirty="0" err="1"/>
              <a:t>Process</a:t>
            </a:r>
            <a:r>
              <a:rPr lang="pt-BR" dirty="0"/>
              <a:t>/</a:t>
            </a:r>
            <a:r>
              <a:rPr lang="pt-BR" dirty="0" err="1"/>
              <a:t>Operating</a:t>
            </a:r>
            <a:r>
              <a:rPr lang="pt-BR" dirty="0"/>
              <a:t> System (no IPC) 5%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57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D911C-CEFF-43D0-8424-576D2C90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Unit </a:t>
            </a:r>
            <a:r>
              <a:rPr lang="pt-BR" dirty="0" err="1"/>
              <a:t>Testing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73298-946A-421F-B7EB-DC7E8CE7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Spies</a:t>
            </a:r>
            <a:r>
              <a:rPr lang="pt-BR" dirty="0"/>
              <a:t>, </a:t>
            </a:r>
            <a:r>
              <a:rPr lang="pt-BR" dirty="0" err="1"/>
              <a:t>stubs</a:t>
            </a:r>
            <a:r>
              <a:rPr lang="pt-BR" dirty="0"/>
              <a:t>, </a:t>
            </a:r>
            <a:r>
              <a:rPr lang="pt-BR" dirty="0" err="1"/>
              <a:t>mocks</a:t>
            </a:r>
            <a:endParaRPr lang="pt-BR" dirty="0"/>
          </a:p>
          <a:p>
            <a:r>
              <a:rPr lang="pt-BR" dirty="0"/>
              <a:t>Ferramentas</a:t>
            </a:r>
          </a:p>
          <a:p>
            <a:pPr lvl="1"/>
            <a:r>
              <a:rPr lang="pt-BR" dirty="0"/>
              <a:t>Mocha</a:t>
            </a:r>
          </a:p>
          <a:p>
            <a:pPr lvl="1"/>
            <a:r>
              <a:rPr lang="pt-BR" dirty="0" err="1"/>
              <a:t>Chai</a:t>
            </a:r>
            <a:endParaRPr lang="pt-BR" dirty="0"/>
          </a:p>
          <a:p>
            <a:pPr lvl="1"/>
            <a:r>
              <a:rPr lang="pt-BR" dirty="0" err="1"/>
              <a:t>Sinon</a:t>
            </a:r>
            <a:endParaRPr lang="pt-BR" dirty="0"/>
          </a:p>
          <a:p>
            <a:r>
              <a:rPr lang="pt-BR" dirty="0"/>
              <a:t>Links</a:t>
            </a:r>
          </a:p>
          <a:p>
            <a:pPr lvl="1"/>
            <a:r>
              <a:rPr lang="pt-BR" dirty="0">
                <a:hlinkClick r:id="rId2"/>
              </a:rPr>
              <a:t>https://www.codementor.io/davidtang/unit-testing-and-tdd-in-node-js-part-1-8t714s877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https://blog.risingstack.com/node-hero-node-js-unit-testing-tutorial/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https://nodejs.org/api/assert.html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25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25F15-5B0F-484F-9602-3632A164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Diagnostics</a:t>
            </a:r>
            <a:r>
              <a:rPr lang="pt-BR" dirty="0"/>
              <a:t> (</a:t>
            </a:r>
            <a:r>
              <a:rPr lang="pt-BR" dirty="0" err="1"/>
              <a:t>Basics</a:t>
            </a:r>
            <a:r>
              <a:rPr lang="pt-BR" dirty="0"/>
              <a:t>, </a:t>
            </a:r>
            <a:r>
              <a:rPr lang="pt-BR" dirty="0" err="1"/>
              <a:t>Debugging</a:t>
            </a:r>
            <a:r>
              <a:rPr lang="pt-BR" dirty="0"/>
              <a:t>, Performance)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87E744-780D-427A-B222-AC88CF31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https://github.com/nodejs/diagnostics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https://nodejs.org/api/debugger.html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https://nodejs.org/api/perf_hooks.html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51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9121F-AC98-490D-95DB-C120705E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HTTP(S)/TCP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613E4-06B4-4950-B374-E59C5FF4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server HTTP / HTTPS</a:t>
            </a:r>
          </a:p>
          <a:p>
            <a:r>
              <a:rPr lang="pt-BR" dirty="0"/>
              <a:t>Fazer conexão TCP</a:t>
            </a:r>
          </a:p>
          <a:p>
            <a:r>
              <a:rPr lang="pt-BR" dirty="0"/>
              <a:t>Fazer requisições HTTP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24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B670E-D13A-43CA-AE0A-888306C8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Events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B64FA5-82A3-4C91-A7CA-D748B41A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 eventos</a:t>
            </a:r>
          </a:p>
          <a:p>
            <a:r>
              <a:rPr lang="pt-BR" dirty="0"/>
              <a:t>Links:</a:t>
            </a:r>
          </a:p>
          <a:p>
            <a:pPr lvl="1"/>
            <a:r>
              <a:rPr lang="pt-BR" dirty="0">
                <a:hlinkClick r:id="rId2"/>
              </a:rPr>
              <a:t>https://nodejs.org/api/events.html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8942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621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do Office</vt:lpstr>
      <vt:lpstr>Node.js Certified Developer (NCD)</vt:lpstr>
      <vt:lpstr>O que vamos fazer?</vt:lpstr>
      <vt:lpstr>O que não vamos fazer</vt:lpstr>
      <vt:lpstr>O que eu sei sobre a prova</vt:lpstr>
      <vt:lpstr>Conteúdo</vt:lpstr>
      <vt:lpstr>Unit Testing</vt:lpstr>
      <vt:lpstr>Diagnostics (Basics, Debugging, Performance)</vt:lpstr>
      <vt:lpstr>HTTP(S)/TCP</vt:lpstr>
      <vt:lpstr>Events</vt:lpstr>
      <vt:lpstr>Child Processes (Basics, no IPC/fork)</vt:lpstr>
      <vt:lpstr>Buffer and Streams</vt:lpstr>
      <vt:lpstr>Error Handling</vt:lpstr>
      <vt:lpstr>File System</vt:lpstr>
      <vt:lpstr>Control flow (Async tasks, Callbacks)</vt:lpstr>
      <vt:lpstr>CLI (-E, -R, etc)</vt:lpstr>
      <vt:lpstr>Package.json</vt:lpstr>
      <vt:lpstr>Javascript Prerequisites</vt:lpstr>
      <vt:lpstr>Security</vt:lpstr>
      <vt:lpstr>Module system (Scope)</vt:lpstr>
      <vt:lpstr>Process/Operating System (no IPC)</vt:lpstr>
      <vt:lpstr>Livros, informações e 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Certified Developer (NCD)</dc:title>
  <dc:creator>Vinicius Mussak</dc:creator>
  <cp:lastModifiedBy>Vinicius Mussak</cp:lastModifiedBy>
  <cp:revision>5</cp:revision>
  <dcterms:created xsi:type="dcterms:W3CDTF">2017-10-14T01:48:53Z</dcterms:created>
  <dcterms:modified xsi:type="dcterms:W3CDTF">2017-10-14T02:26:06Z</dcterms:modified>
</cp:coreProperties>
</file>