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E5BDC-F919-49E5-B7C1-06E8B2D4DC63}" v="5" dt="2022-12-29T19:13:05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Rodrigues" userId="c2222e916a3b2369" providerId="LiveId" clId="{607E5BDC-F919-49E5-B7C1-06E8B2D4DC63}"/>
    <pc:docChg chg="undo custSel addSld modSld">
      <pc:chgData name="Thiago Rodrigues" userId="c2222e916a3b2369" providerId="LiveId" clId="{607E5BDC-F919-49E5-B7C1-06E8B2D4DC63}" dt="2022-12-29T19:13:05.310" v="12" actId="164"/>
      <pc:docMkLst>
        <pc:docMk/>
      </pc:docMkLst>
      <pc:sldChg chg="addSp delSp modSp mod">
        <pc:chgData name="Thiago Rodrigues" userId="c2222e916a3b2369" providerId="LiveId" clId="{607E5BDC-F919-49E5-B7C1-06E8B2D4DC63}" dt="2022-12-29T19:11:58.553" v="4" actId="207"/>
        <pc:sldMkLst>
          <pc:docMk/>
          <pc:sldMk cId="3687219764" sldId="257"/>
        </pc:sldMkLst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6" creationId="{BD96A2B9-6F35-C9B0-7AE7-F6B8A4425367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7" creationId="{62C0B2C6-D411-1EF8-A4AB-0C334246DC44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8" creationId="{D461447E-546D-FBA3-664F-DBAC12373A9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9" creationId="{E7ADF028-9588-593C-65BF-1258E29CEC8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0" creationId="{ACD1A2C7-9E31-8E34-DA61-E4466B35B64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2" creationId="{4709DF01-58DE-7B1D-2390-FDABC5E61147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3" creationId="{1897301E-AD9B-6FE6-4FC4-8199BB4D999B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4" creationId="{8B4D3CCA-6973-B69A-73EC-294A0B2EAD1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5" creationId="{1DCDDE6B-4E88-D885-01BD-DEF0407C45F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6" creationId="{26EE5A34-3D58-EB18-3E63-B522D5AB9AE8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7" creationId="{C4C9193E-687E-9C19-274E-25A77FA70790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0" creationId="{BDB1D597-70CD-C8EE-FEF1-6F72FD3AC567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1" creationId="{16AC548B-25B5-E3DE-C01E-8E0FD2C160D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2" creationId="{6B2BA29B-A67E-6622-F57C-8E0470E88B28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3" creationId="{D47067FD-28EA-E106-2004-0253276FDC4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4" creationId="{5F9D7E8A-EF69-97ED-4C7E-43703AB3EE2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7" creationId="{CC0C93FF-0E55-D4C2-6998-B48176EC034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8" creationId="{2B7B0EA2-9157-0060-9EE5-10B3A1468762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9" creationId="{86A7AB5C-EE5E-5DF4-1999-8AAA6C3A03D5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30" creationId="{D559AD97-7918-1B32-FBDB-DC1C9921A1DA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31" creationId="{F45CCB1C-159E-DB52-A68B-D8DCD16A5702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32" creationId="{FFD880A6-1BC6-55D2-B6B4-848B4A7CA2E9}"/>
          </ac:spMkLst>
        </pc:spChg>
        <pc:grpChg chg="add del mod">
          <ac:chgData name="Thiago Rodrigues" userId="c2222e916a3b2369" providerId="LiveId" clId="{607E5BDC-F919-49E5-B7C1-06E8B2D4DC63}" dt="2022-12-29T19:11:58.129" v="3" actId="165"/>
          <ac:grpSpMkLst>
            <pc:docMk/>
            <pc:sldMk cId="3687219764" sldId="257"/>
            <ac:grpSpMk id="98" creationId="{61B0BBA5-35CB-E45D-269F-7259F8B6CA96}"/>
          </ac:grpSpMkLst>
        </pc:grp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0" creationId="{155A26BD-BB41-25EF-C8FD-BE312F224ACD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2" creationId="{3AA3AB57-1744-FF6A-9813-84DF015FA818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4" creationId="{1C0CA0E7-7354-4350-6065-152905FD7AFC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7" creationId="{0A649F88-5DAE-868A-125B-9485576927D8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1" creationId="{8365BE96-5C24-3FC0-30C0-D0BBE9C879CF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3" creationId="{2CAC976B-CD16-6362-EBED-785E30A371E2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5" creationId="{ADA7C8AE-F5BF-FF5F-88E4-C740F3B91911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7" creationId="{431C5C52-3E7F-2554-85E7-1834EC5553AE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0" creationId="{87934E5C-E258-08AA-3CC9-52ED7D833A90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1" creationId="{1267AABA-6A7C-2BCF-50EC-56A37A161B1B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2" creationId="{4CCC40F2-67D8-7066-7B35-E326FA802667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5" creationId="{DA423808-6A5B-4381-18C0-B26C42997D35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6" creationId="{52C04B52-FC62-84BD-125F-E2DB90F5EA7E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7" creationId="{FAC2E4D6-C62E-8253-C077-96EE9A0E4FEA}"/>
          </ac:cxnSpMkLst>
        </pc:cxnChg>
      </pc:sldChg>
      <pc:sldChg chg="addSp delSp modSp add mod">
        <pc:chgData name="Thiago Rodrigues" userId="c2222e916a3b2369" providerId="LiveId" clId="{607E5BDC-F919-49E5-B7C1-06E8B2D4DC63}" dt="2022-12-29T19:13:05.310" v="12" actId="164"/>
        <pc:sldMkLst>
          <pc:docMk/>
          <pc:sldMk cId="2799381348" sldId="258"/>
        </pc:sldMkLst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6" creationId="{BD96A2B9-6F35-C9B0-7AE7-F6B8A4425367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7" creationId="{62C0B2C6-D411-1EF8-A4AB-0C334246DC44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8" creationId="{D461447E-546D-FBA3-664F-DBAC12373A91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9" creationId="{E7ADF028-9588-593C-65BF-1258E29CEC8C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10" creationId="{ACD1A2C7-9E31-8E34-DA61-E4466B35B641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12" creationId="{4709DF01-58DE-7B1D-2390-FDABC5E61147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13" creationId="{1897301E-AD9B-6FE6-4FC4-8199BB4D999B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14" creationId="{8B4D3CCA-6973-B69A-73EC-294A0B2EAD1C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15" creationId="{1DCDDE6B-4E88-D885-01BD-DEF0407C45FC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16" creationId="{26EE5A34-3D58-EB18-3E63-B522D5AB9AE8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17" creationId="{C4C9193E-687E-9C19-274E-25A77FA70790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0" creationId="{BDB1D597-70CD-C8EE-FEF1-6F72FD3AC567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1" creationId="{16AC548B-25B5-E3DE-C01E-8E0FD2C160D1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2" creationId="{6B2BA29B-A67E-6622-F57C-8E0470E88B28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3" creationId="{D47067FD-28EA-E106-2004-0253276FDC41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4" creationId="{5F9D7E8A-EF69-97ED-4C7E-43703AB3EE2C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7" creationId="{CC0C93FF-0E55-D4C2-6998-B48176EC034C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8" creationId="{2B7B0EA2-9157-0060-9EE5-10B3A1468762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29" creationId="{86A7AB5C-EE5E-5DF4-1999-8AAA6C3A03D5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30" creationId="{D559AD97-7918-1B32-FBDB-DC1C9921A1DA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31" creationId="{F45CCB1C-159E-DB52-A68B-D8DCD16A5702}"/>
          </ac:spMkLst>
        </pc:spChg>
        <pc:spChg chg="mod topLvl">
          <ac:chgData name="Thiago Rodrigues" userId="c2222e916a3b2369" providerId="LiveId" clId="{607E5BDC-F919-49E5-B7C1-06E8B2D4DC63}" dt="2022-12-29T19:13:05.310" v="12" actId="164"/>
          <ac:spMkLst>
            <pc:docMk/>
            <pc:sldMk cId="2799381348" sldId="258"/>
            <ac:spMk id="32" creationId="{FFD880A6-1BC6-55D2-B6B4-848B4A7CA2E9}"/>
          </ac:spMkLst>
        </pc:spChg>
        <pc:grpChg chg="add mod">
          <ac:chgData name="Thiago Rodrigues" userId="c2222e916a3b2369" providerId="LiveId" clId="{607E5BDC-F919-49E5-B7C1-06E8B2D4DC63}" dt="2022-12-29T19:13:05.310" v="12" actId="164"/>
          <ac:grpSpMkLst>
            <pc:docMk/>
            <pc:sldMk cId="2799381348" sldId="258"/>
            <ac:grpSpMk id="2" creationId="{43830274-C24C-29AA-CA15-0796409E3AE7}"/>
          </ac:grpSpMkLst>
        </pc:grpChg>
        <pc:grpChg chg="del">
          <ac:chgData name="Thiago Rodrigues" userId="c2222e916a3b2369" providerId="LiveId" clId="{607E5BDC-F919-49E5-B7C1-06E8B2D4DC63}" dt="2022-12-29T19:12:11.759" v="6" actId="165"/>
          <ac:grpSpMkLst>
            <pc:docMk/>
            <pc:sldMk cId="2799381348" sldId="258"/>
            <ac:grpSpMk id="98" creationId="{61B0BBA5-35CB-E45D-269F-7259F8B6CA96}"/>
          </ac:grpSpMkLst>
        </pc:grp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50" creationId="{155A26BD-BB41-25EF-C8FD-BE312F224ACD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52" creationId="{3AA3AB57-1744-FF6A-9813-84DF015FA818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54" creationId="{1C0CA0E7-7354-4350-6065-152905FD7AFC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57" creationId="{0A649F88-5DAE-868A-125B-9485576927D8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61" creationId="{8365BE96-5C24-3FC0-30C0-D0BBE9C879CF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63" creationId="{2CAC976B-CD16-6362-EBED-785E30A371E2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65" creationId="{ADA7C8AE-F5BF-FF5F-88E4-C740F3B91911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67" creationId="{431C5C52-3E7F-2554-85E7-1834EC5553AE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70" creationId="{87934E5C-E258-08AA-3CC9-52ED7D833A90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71" creationId="{1267AABA-6A7C-2BCF-50EC-56A37A161B1B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72" creationId="{4CCC40F2-67D8-7066-7B35-E326FA802667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75" creationId="{DA423808-6A5B-4381-18C0-B26C42997D35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76" creationId="{52C04B52-FC62-84BD-125F-E2DB90F5EA7E}"/>
          </ac:cxnSpMkLst>
        </pc:cxnChg>
        <pc:cxnChg chg="mod topLvl">
          <ac:chgData name="Thiago Rodrigues" userId="c2222e916a3b2369" providerId="LiveId" clId="{607E5BDC-F919-49E5-B7C1-06E8B2D4DC63}" dt="2022-12-29T19:13:05.310" v="12" actId="164"/>
          <ac:cxnSpMkLst>
            <pc:docMk/>
            <pc:sldMk cId="2799381348" sldId="258"/>
            <ac:cxnSpMk id="77" creationId="{FAC2E4D6-C62E-8253-C077-96EE9A0E4F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46522-43AA-B840-ADEC-A3E813E23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1C63A-7819-1967-4B13-F2E46A8C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72F41-4102-A8BF-FB73-067DD279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7DEB5-4345-261B-244A-E76E820B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383E7-C936-4303-0B67-45796D2B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1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39198-6F26-8704-82C0-82C8A22E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CDF89-0CF9-C3D4-31C9-ED2031E6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37876-DF33-D9FE-28A8-FBA2D4E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45F4D-25C1-B1B8-F2CD-4E61B3B2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505F0-B973-71A6-1F8A-7817493D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2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DD415A-7877-FA7E-AEC6-EB436136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B3CB2B-6989-1B2F-EF92-7FE9DA43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AFA7-801E-58CF-377C-E3B3EFC1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2CED7-68FF-107A-47D9-7444BB8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7A6E3-1780-194C-20FA-C641992A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CFFA-F0BC-3FE2-1F51-3B79CA8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ABDF2-39CF-4BF9-27D3-3240574F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EF753-9790-732E-3C8F-AC5A7CE6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075E5-1CA6-7115-6C99-B51A294B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5B98F-BD83-A076-8DA5-AE14FC43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2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7535-30BE-6787-9B73-B852F89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C290-218C-B1EC-FA3C-770B81B5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2D99D-33EC-6BE7-1260-6C361FDC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FBF15-6E00-00D8-E6CE-BAC19C6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FBE98-C13F-9E36-955B-6264BAB0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1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CAF5B-2DAD-3B4C-CBD0-FC8C1CD6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1490C-2A0C-FBA4-AB56-5E87E692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BBCB29-E825-35E2-917F-E3CD9CDD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1A9940-BB9F-B56D-3724-963D3AE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74B0A-D39B-1026-1083-E06107E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407B0-5CBE-1675-C121-FD56BA6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1D8C8-B382-D067-C7A3-A8620BF4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CC91A-3401-E6D6-B996-1DC38ED6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D8A7E-6F8C-AB54-483F-C4CB9075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427760-00F0-B325-B359-95FD8EE8B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32B802-28E6-41EE-D3A2-F16E3339F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AEDC70-0170-DF62-595A-1619A094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EFCF0C-4160-F312-24EC-E191C578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C8CE41-051A-F392-775C-FA8E994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CE0CD-5E4D-EA01-A5D7-FA20BDB4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CE9E-1B3D-E44C-26E0-DA7EEA5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8FFA2F-9713-401C-FC3D-0FDD7672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74FF32-CE56-292C-18B3-B6E083AB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8E9195-A4A1-9471-EFB6-067B778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FDB9A4-0017-2A61-D784-8F474C5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A7B3B-D11A-D2ED-21D7-194B570F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0DA4-C32E-D92F-B5A8-5D9EE420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B7EEB-C3C1-7076-A7CE-82A679EB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683187-9348-222C-0D5A-E2765D27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20003-D791-DC8E-FE5E-8567607D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83CBB-B31A-65AA-0A7F-E61EB0A0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F8A36-88D1-8E70-8FB4-70AC71C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905E8-715B-BF43-E699-449E2D02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873583-9D5F-F72E-944D-6D23ECEE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6E1CC-AE6E-7A09-1399-96D02514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115457-C789-8752-B768-DB32D33B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614F2-09AE-2037-01A5-618DFFA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2E496-0BF0-1753-4AFC-4A3D22CA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061CAB-DB63-69EE-9C6F-F1BD9AD7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FD0D4-D7A3-CA4B-7592-01769E17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5E5B5-5E81-E7B7-081C-33295BF0B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CC959-2035-D6DF-3BE9-97C127E0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3E6B1-7BB4-77FF-B561-05E24701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Agrupar 97">
            <a:extLst>
              <a:ext uri="{FF2B5EF4-FFF2-40B4-BE49-F238E27FC236}">
                <a16:creationId xmlns:a16="http://schemas.microsoft.com/office/drawing/2014/main" id="{61B0BBA5-35CB-E45D-269F-7259F8B6CA96}"/>
              </a:ext>
            </a:extLst>
          </p:cNvPr>
          <p:cNvGrpSpPr/>
          <p:nvPr/>
        </p:nvGrpSpPr>
        <p:grpSpPr>
          <a:xfrm>
            <a:off x="737118" y="1223080"/>
            <a:ext cx="10717764" cy="4411841"/>
            <a:chOff x="737118" y="1223080"/>
            <a:chExt cx="10717764" cy="441184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D96A2B9-6F35-C9B0-7AE7-F6B8A4425367}"/>
                </a:ext>
              </a:extLst>
            </p:cNvPr>
            <p:cNvSpPr/>
            <p:nvPr/>
          </p:nvSpPr>
          <p:spPr>
            <a:xfrm>
              <a:off x="737118" y="1705161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C0B2C6-D411-1EF8-A4AB-0C334246DC44}"/>
                </a:ext>
              </a:extLst>
            </p:cNvPr>
            <p:cNvSpPr/>
            <p:nvPr/>
          </p:nvSpPr>
          <p:spPr>
            <a:xfrm>
              <a:off x="737118" y="2669324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2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461447E-546D-FBA3-664F-DBAC12373A91}"/>
                </a:ext>
              </a:extLst>
            </p:cNvPr>
            <p:cNvSpPr/>
            <p:nvPr/>
          </p:nvSpPr>
          <p:spPr>
            <a:xfrm>
              <a:off x="737118" y="4432839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M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7ADF028-9588-593C-65BF-1258E29CEC8C}"/>
                </a:ext>
              </a:extLst>
            </p:cNvPr>
            <p:cNvSpPr txBox="1"/>
            <p:nvPr/>
          </p:nvSpPr>
          <p:spPr>
            <a:xfrm rot="5400000">
              <a:off x="1235509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D1A2C7-9E31-8E34-DA61-E4466B35B641}"/>
                </a:ext>
              </a:extLst>
            </p:cNvPr>
            <p:cNvSpPr txBox="1"/>
            <p:nvPr/>
          </p:nvSpPr>
          <p:spPr>
            <a:xfrm rot="5400000">
              <a:off x="1235509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D880A6-1BC6-55D2-B6B4-848B4A7CA2E9}"/>
                </a:ext>
              </a:extLst>
            </p:cNvPr>
            <p:cNvSpPr/>
            <p:nvPr/>
          </p:nvSpPr>
          <p:spPr>
            <a:xfrm>
              <a:off x="5376000" y="3069000"/>
              <a:ext cx="1440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TRANSPORT SYSTEM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709DF01-58DE-7B1D-2390-FDABC5E61147}"/>
                </a:ext>
              </a:extLst>
            </p:cNvPr>
            <p:cNvSpPr/>
            <p:nvPr/>
          </p:nvSpPr>
          <p:spPr>
            <a:xfrm>
              <a:off x="3056559" y="1223080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897301E-AD9B-6FE6-4FC4-8199BB4D999B}"/>
                </a:ext>
              </a:extLst>
            </p:cNvPr>
            <p:cNvSpPr/>
            <p:nvPr/>
          </p:nvSpPr>
          <p:spPr>
            <a:xfrm>
              <a:off x="3056559" y="2187243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2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D3CCA-6973-B69A-73EC-294A0B2EAD1C}"/>
                </a:ext>
              </a:extLst>
            </p:cNvPr>
            <p:cNvSpPr/>
            <p:nvPr/>
          </p:nvSpPr>
          <p:spPr>
            <a:xfrm>
              <a:off x="3056559" y="3151406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3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CDDE6B-4E88-D885-01BD-DEF0407C45FC}"/>
                </a:ext>
              </a:extLst>
            </p:cNvPr>
            <p:cNvSpPr/>
            <p:nvPr/>
          </p:nvSpPr>
          <p:spPr>
            <a:xfrm>
              <a:off x="3056559" y="4914921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N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EE5A34-3D58-EB18-3E63-B522D5AB9AE8}"/>
                </a:ext>
              </a:extLst>
            </p:cNvPr>
            <p:cNvSpPr txBox="1"/>
            <p:nvPr/>
          </p:nvSpPr>
          <p:spPr>
            <a:xfrm rot="5400000">
              <a:off x="3554950" y="4008443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C9193E-687E-9C19-274E-25A77FA70790}"/>
                </a:ext>
              </a:extLst>
            </p:cNvPr>
            <p:cNvSpPr txBox="1"/>
            <p:nvPr/>
          </p:nvSpPr>
          <p:spPr>
            <a:xfrm rot="5400000">
              <a:off x="3554950" y="4008444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55A26BD-BB41-25EF-C8FD-BE312F224AC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177118" y="1583080"/>
              <a:ext cx="879441" cy="48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AA3AB57-1744-FF6A-9813-84DF015FA818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2177118" y="2065161"/>
              <a:ext cx="879441" cy="4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C0CA0E7-7354-4350-6065-152905FD7AFC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177118" y="3029324"/>
              <a:ext cx="879441" cy="224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0A649F88-5DAE-868A-125B-9485576927D8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177118" y="3511406"/>
              <a:ext cx="879441" cy="1281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8365BE96-5C24-3FC0-30C0-D0BBE9C879CF}"/>
                </a:ext>
              </a:extLst>
            </p:cNvPr>
            <p:cNvCxnSpPr>
              <a:stCxn id="12" idx="3"/>
              <a:endCxn id="32" idx="1"/>
            </p:cNvCxnSpPr>
            <p:nvPr/>
          </p:nvCxnSpPr>
          <p:spPr>
            <a:xfrm>
              <a:off x="4496559" y="1583080"/>
              <a:ext cx="879441" cy="18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CAC976B-CD16-6362-EBED-785E30A371E2}"/>
                </a:ext>
              </a:extLst>
            </p:cNvPr>
            <p:cNvCxnSpPr>
              <a:stCxn id="13" idx="3"/>
              <a:endCxn id="32" idx="1"/>
            </p:cNvCxnSpPr>
            <p:nvPr/>
          </p:nvCxnSpPr>
          <p:spPr>
            <a:xfrm>
              <a:off x="4496559" y="2547243"/>
              <a:ext cx="879441" cy="881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ADA7C8AE-F5BF-FF5F-88E4-C740F3B91911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 flipV="1">
              <a:off x="4496559" y="3429000"/>
              <a:ext cx="879441" cy="8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431C5C52-3E7F-2554-85E7-1834EC5553AE}"/>
                </a:ext>
              </a:extLst>
            </p:cNvPr>
            <p:cNvCxnSpPr>
              <a:stCxn id="15" idx="3"/>
              <a:endCxn id="32" idx="1"/>
            </p:cNvCxnSpPr>
            <p:nvPr/>
          </p:nvCxnSpPr>
          <p:spPr>
            <a:xfrm flipV="1">
              <a:off x="4496559" y="3429000"/>
              <a:ext cx="879441" cy="1845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DB1D597-70CD-C8EE-FEF1-6F72FD3AC567}"/>
                </a:ext>
              </a:extLst>
            </p:cNvPr>
            <p:cNvSpPr/>
            <p:nvPr/>
          </p:nvSpPr>
          <p:spPr>
            <a:xfrm>
              <a:off x="7695441" y="1705161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6AC548B-25B5-E3DE-C01E-8E0FD2C160D1}"/>
                </a:ext>
              </a:extLst>
            </p:cNvPr>
            <p:cNvSpPr/>
            <p:nvPr/>
          </p:nvSpPr>
          <p:spPr>
            <a:xfrm>
              <a:off x="7695441" y="2669324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2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B2BA29B-A67E-6622-F57C-8E0470E88B28}"/>
                </a:ext>
              </a:extLst>
            </p:cNvPr>
            <p:cNvSpPr/>
            <p:nvPr/>
          </p:nvSpPr>
          <p:spPr>
            <a:xfrm>
              <a:off x="7695441" y="4432839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7067FD-28EA-E106-2004-0253276FDC41}"/>
                </a:ext>
              </a:extLst>
            </p:cNvPr>
            <p:cNvSpPr txBox="1"/>
            <p:nvPr/>
          </p:nvSpPr>
          <p:spPr>
            <a:xfrm rot="5400000">
              <a:off x="8193832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9D7E8A-EF69-97ED-4C7E-43703AB3EE2C}"/>
                </a:ext>
              </a:extLst>
            </p:cNvPr>
            <p:cNvSpPr txBox="1"/>
            <p:nvPr/>
          </p:nvSpPr>
          <p:spPr>
            <a:xfrm rot="5400000">
              <a:off x="8193832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C0C93FF-0E55-D4C2-6998-B48176EC034C}"/>
                </a:ext>
              </a:extLst>
            </p:cNvPr>
            <p:cNvSpPr/>
            <p:nvPr/>
          </p:nvSpPr>
          <p:spPr>
            <a:xfrm>
              <a:off x="10014882" y="1705161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1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B7B0EA2-9157-0060-9EE5-10B3A1468762}"/>
                </a:ext>
              </a:extLst>
            </p:cNvPr>
            <p:cNvSpPr/>
            <p:nvPr/>
          </p:nvSpPr>
          <p:spPr>
            <a:xfrm>
              <a:off x="10014882" y="2669324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2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6A7AB5C-EE5E-5DF4-1999-8AAA6C3A03D5}"/>
                </a:ext>
              </a:extLst>
            </p:cNvPr>
            <p:cNvSpPr/>
            <p:nvPr/>
          </p:nvSpPr>
          <p:spPr>
            <a:xfrm>
              <a:off x="10014882" y="4432839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P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559AD97-7918-1B32-FBDB-DC1C9921A1DA}"/>
                </a:ext>
              </a:extLst>
            </p:cNvPr>
            <p:cNvSpPr txBox="1"/>
            <p:nvPr/>
          </p:nvSpPr>
          <p:spPr>
            <a:xfrm rot="5400000">
              <a:off x="10513273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45CCB1C-159E-DB52-A68B-D8DCD16A5702}"/>
                </a:ext>
              </a:extLst>
            </p:cNvPr>
            <p:cNvSpPr txBox="1"/>
            <p:nvPr/>
          </p:nvSpPr>
          <p:spPr>
            <a:xfrm rot="5400000">
              <a:off x="10513273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7934E5C-E258-08AA-3CC9-52ED7D833A9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135441" y="2065161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1267AABA-6A7C-2BCF-50EC-56A37A161B1B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9135441" y="4792839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4CCC40F2-67D8-7066-7B35-E326FA802667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9135441" y="3029324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DA423808-6A5B-4381-18C0-B26C42997D35}"/>
                </a:ext>
              </a:extLst>
            </p:cNvPr>
            <p:cNvCxnSpPr>
              <a:cxnSpLocks/>
              <a:stCxn id="32" idx="3"/>
              <a:endCxn id="20" idx="1"/>
            </p:cNvCxnSpPr>
            <p:nvPr/>
          </p:nvCxnSpPr>
          <p:spPr>
            <a:xfrm flipV="1">
              <a:off x="6816000" y="2065161"/>
              <a:ext cx="879441" cy="136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2C04B52-FC62-84BD-125F-E2DB90F5EA7E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>
              <a:off x="6816000" y="3429000"/>
              <a:ext cx="879441" cy="136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FAC2E4D6-C62E-8253-C077-96EE9A0E4FEA}"/>
                </a:ext>
              </a:extLst>
            </p:cNvPr>
            <p:cNvCxnSpPr>
              <a:cxnSpLocks/>
              <a:stCxn id="32" idx="3"/>
              <a:endCxn id="21" idx="1"/>
            </p:cNvCxnSpPr>
            <p:nvPr/>
          </p:nvCxnSpPr>
          <p:spPr>
            <a:xfrm flipV="1">
              <a:off x="6816000" y="3029324"/>
              <a:ext cx="879441" cy="399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21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3830274-C24C-29AA-CA15-0796409E3AE7}"/>
              </a:ext>
            </a:extLst>
          </p:cNvPr>
          <p:cNvGrpSpPr/>
          <p:nvPr/>
        </p:nvGrpSpPr>
        <p:grpSpPr>
          <a:xfrm>
            <a:off x="737118" y="1223080"/>
            <a:ext cx="10717764" cy="4411841"/>
            <a:chOff x="737118" y="1223080"/>
            <a:chExt cx="10717764" cy="441184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D96A2B9-6F35-C9B0-7AE7-F6B8A4425367}"/>
                </a:ext>
              </a:extLst>
            </p:cNvPr>
            <p:cNvSpPr/>
            <p:nvPr/>
          </p:nvSpPr>
          <p:spPr>
            <a:xfrm>
              <a:off x="737118" y="1705161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C0B2C6-D411-1EF8-A4AB-0C334246DC44}"/>
                </a:ext>
              </a:extLst>
            </p:cNvPr>
            <p:cNvSpPr/>
            <p:nvPr/>
          </p:nvSpPr>
          <p:spPr>
            <a:xfrm>
              <a:off x="737118" y="2669324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2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461447E-546D-FBA3-664F-DBAC12373A91}"/>
                </a:ext>
              </a:extLst>
            </p:cNvPr>
            <p:cNvSpPr/>
            <p:nvPr/>
          </p:nvSpPr>
          <p:spPr>
            <a:xfrm>
              <a:off x="737118" y="4432839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M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7ADF028-9588-593C-65BF-1258E29CEC8C}"/>
                </a:ext>
              </a:extLst>
            </p:cNvPr>
            <p:cNvSpPr txBox="1"/>
            <p:nvPr/>
          </p:nvSpPr>
          <p:spPr>
            <a:xfrm rot="5400000">
              <a:off x="1235509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D1A2C7-9E31-8E34-DA61-E4466B35B641}"/>
                </a:ext>
              </a:extLst>
            </p:cNvPr>
            <p:cNvSpPr txBox="1"/>
            <p:nvPr/>
          </p:nvSpPr>
          <p:spPr>
            <a:xfrm rot="5400000">
              <a:off x="1235509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D880A6-1BC6-55D2-B6B4-848B4A7CA2E9}"/>
                </a:ext>
              </a:extLst>
            </p:cNvPr>
            <p:cNvSpPr/>
            <p:nvPr/>
          </p:nvSpPr>
          <p:spPr>
            <a:xfrm>
              <a:off x="5376000" y="3069000"/>
              <a:ext cx="1440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 SYSTEM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709DF01-58DE-7B1D-2390-FDABC5E61147}"/>
                </a:ext>
              </a:extLst>
            </p:cNvPr>
            <p:cNvSpPr/>
            <p:nvPr/>
          </p:nvSpPr>
          <p:spPr>
            <a:xfrm>
              <a:off x="3056559" y="1223080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897301E-AD9B-6FE6-4FC4-8199BB4D999B}"/>
                </a:ext>
              </a:extLst>
            </p:cNvPr>
            <p:cNvSpPr/>
            <p:nvPr/>
          </p:nvSpPr>
          <p:spPr>
            <a:xfrm>
              <a:off x="3056559" y="2187243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2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D3CCA-6973-B69A-73EC-294A0B2EAD1C}"/>
                </a:ext>
              </a:extLst>
            </p:cNvPr>
            <p:cNvSpPr/>
            <p:nvPr/>
          </p:nvSpPr>
          <p:spPr>
            <a:xfrm>
              <a:off x="3056559" y="3151406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3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CDDE6B-4E88-D885-01BD-DEF0407C45FC}"/>
                </a:ext>
              </a:extLst>
            </p:cNvPr>
            <p:cNvSpPr/>
            <p:nvPr/>
          </p:nvSpPr>
          <p:spPr>
            <a:xfrm>
              <a:off x="3056559" y="4914921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N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EE5A34-3D58-EB18-3E63-B522D5AB9AE8}"/>
                </a:ext>
              </a:extLst>
            </p:cNvPr>
            <p:cNvSpPr txBox="1"/>
            <p:nvPr/>
          </p:nvSpPr>
          <p:spPr>
            <a:xfrm rot="5400000">
              <a:off x="3554950" y="4008443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C9193E-687E-9C19-274E-25A77FA70790}"/>
                </a:ext>
              </a:extLst>
            </p:cNvPr>
            <p:cNvSpPr txBox="1"/>
            <p:nvPr/>
          </p:nvSpPr>
          <p:spPr>
            <a:xfrm rot="5400000">
              <a:off x="3554950" y="4008444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55A26BD-BB41-25EF-C8FD-BE312F224AC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177118" y="1583080"/>
              <a:ext cx="879441" cy="48208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AA3AB57-1744-FF6A-9813-84DF015FA818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2177118" y="2065161"/>
              <a:ext cx="879441" cy="48208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C0CA0E7-7354-4350-6065-152905FD7AFC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177118" y="3029324"/>
              <a:ext cx="879441" cy="22455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0A649F88-5DAE-868A-125B-9485576927D8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177118" y="3511406"/>
              <a:ext cx="879441" cy="128143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8365BE96-5C24-3FC0-30C0-D0BBE9C879CF}"/>
                </a:ext>
              </a:extLst>
            </p:cNvPr>
            <p:cNvCxnSpPr>
              <a:stCxn id="12" idx="3"/>
              <a:endCxn id="32" idx="1"/>
            </p:cNvCxnSpPr>
            <p:nvPr/>
          </p:nvCxnSpPr>
          <p:spPr>
            <a:xfrm>
              <a:off x="4496559" y="1583080"/>
              <a:ext cx="879441" cy="184592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CAC976B-CD16-6362-EBED-785E30A371E2}"/>
                </a:ext>
              </a:extLst>
            </p:cNvPr>
            <p:cNvCxnSpPr>
              <a:stCxn id="13" idx="3"/>
              <a:endCxn id="32" idx="1"/>
            </p:cNvCxnSpPr>
            <p:nvPr/>
          </p:nvCxnSpPr>
          <p:spPr>
            <a:xfrm>
              <a:off x="4496559" y="2547243"/>
              <a:ext cx="879441" cy="88175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ADA7C8AE-F5BF-FF5F-88E4-C740F3B91911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 flipV="1">
              <a:off x="4496559" y="3429000"/>
              <a:ext cx="879441" cy="824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431C5C52-3E7F-2554-85E7-1834EC5553AE}"/>
                </a:ext>
              </a:extLst>
            </p:cNvPr>
            <p:cNvCxnSpPr>
              <a:stCxn id="15" idx="3"/>
              <a:endCxn id="32" idx="1"/>
            </p:cNvCxnSpPr>
            <p:nvPr/>
          </p:nvCxnSpPr>
          <p:spPr>
            <a:xfrm flipV="1">
              <a:off x="4496559" y="3429000"/>
              <a:ext cx="879441" cy="18459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DB1D597-70CD-C8EE-FEF1-6F72FD3AC567}"/>
                </a:ext>
              </a:extLst>
            </p:cNvPr>
            <p:cNvSpPr/>
            <p:nvPr/>
          </p:nvSpPr>
          <p:spPr>
            <a:xfrm>
              <a:off x="7695441" y="1705161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6AC548B-25B5-E3DE-C01E-8E0FD2C160D1}"/>
                </a:ext>
              </a:extLst>
            </p:cNvPr>
            <p:cNvSpPr/>
            <p:nvPr/>
          </p:nvSpPr>
          <p:spPr>
            <a:xfrm>
              <a:off x="7695441" y="2669324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2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B2BA29B-A67E-6622-F57C-8E0470E88B28}"/>
                </a:ext>
              </a:extLst>
            </p:cNvPr>
            <p:cNvSpPr/>
            <p:nvPr/>
          </p:nvSpPr>
          <p:spPr>
            <a:xfrm>
              <a:off x="7695441" y="4432839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7067FD-28EA-E106-2004-0253276FDC41}"/>
                </a:ext>
              </a:extLst>
            </p:cNvPr>
            <p:cNvSpPr txBox="1"/>
            <p:nvPr/>
          </p:nvSpPr>
          <p:spPr>
            <a:xfrm rot="5400000">
              <a:off x="8193832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9D7E8A-EF69-97ED-4C7E-43703AB3EE2C}"/>
                </a:ext>
              </a:extLst>
            </p:cNvPr>
            <p:cNvSpPr txBox="1"/>
            <p:nvPr/>
          </p:nvSpPr>
          <p:spPr>
            <a:xfrm rot="5400000">
              <a:off x="8193832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C0C93FF-0E55-D4C2-6998-B48176EC034C}"/>
                </a:ext>
              </a:extLst>
            </p:cNvPr>
            <p:cNvSpPr/>
            <p:nvPr/>
          </p:nvSpPr>
          <p:spPr>
            <a:xfrm>
              <a:off x="10014882" y="1705161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1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B7B0EA2-9157-0060-9EE5-10B3A1468762}"/>
                </a:ext>
              </a:extLst>
            </p:cNvPr>
            <p:cNvSpPr/>
            <p:nvPr/>
          </p:nvSpPr>
          <p:spPr>
            <a:xfrm>
              <a:off x="10014882" y="2669324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2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6A7AB5C-EE5E-5DF4-1999-8AAA6C3A03D5}"/>
                </a:ext>
              </a:extLst>
            </p:cNvPr>
            <p:cNvSpPr/>
            <p:nvPr/>
          </p:nvSpPr>
          <p:spPr>
            <a:xfrm>
              <a:off x="10014882" y="4432839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P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559AD97-7918-1B32-FBDB-DC1C9921A1DA}"/>
                </a:ext>
              </a:extLst>
            </p:cNvPr>
            <p:cNvSpPr txBox="1"/>
            <p:nvPr/>
          </p:nvSpPr>
          <p:spPr>
            <a:xfrm rot="5400000">
              <a:off x="10513273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45CCB1C-159E-DB52-A68B-D8DCD16A5702}"/>
                </a:ext>
              </a:extLst>
            </p:cNvPr>
            <p:cNvSpPr txBox="1"/>
            <p:nvPr/>
          </p:nvSpPr>
          <p:spPr>
            <a:xfrm rot="5400000">
              <a:off x="10513273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7934E5C-E258-08AA-3CC9-52ED7D833A9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135441" y="2065161"/>
              <a:ext cx="87944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1267AABA-6A7C-2BCF-50EC-56A37A161B1B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9135441" y="4792839"/>
              <a:ext cx="87944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4CCC40F2-67D8-7066-7B35-E326FA802667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9135441" y="3029324"/>
              <a:ext cx="87944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DA423808-6A5B-4381-18C0-B26C42997D35}"/>
                </a:ext>
              </a:extLst>
            </p:cNvPr>
            <p:cNvCxnSpPr>
              <a:cxnSpLocks/>
              <a:stCxn id="32" idx="3"/>
              <a:endCxn id="20" idx="1"/>
            </p:cNvCxnSpPr>
            <p:nvPr/>
          </p:nvCxnSpPr>
          <p:spPr>
            <a:xfrm flipV="1">
              <a:off x="6816000" y="2065161"/>
              <a:ext cx="879441" cy="13638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2C04B52-FC62-84BD-125F-E2DB90F5EA7E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>
              <a:off x="6816000" y="3429000"/>
              <a:ext cx="879441" cy="13638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FAC2E4D6-C62E-8253-C077-96EE9A0E4FEA}"/>
                </a:ext>
              </a:extLst>
            </p:cNvPr>
            <p:cNvCxnSpPr>
              <a:cxnSpLocks/>
              <a:stCxn id="32" idx="3"/>
              <a:endCxn id="21" idx="1"/>
            </p:cNvCxnSpPr>
            <p:nvPr/>
          </p:nvCxnSpPr>
          <p:spPr>
            <a:xfrm flipV="1">
              <a:off x="6816000" y="3029324"/>
              <a:ext cx="879441" cy="39967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38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1</cp:revision>
  <dcterms:created xsi:type="dcterms:W3CDTF">2022-12-29T18:37:36Z</dcterms:created>
  <dcterms:modified xsi:type="dcterms:W3CDTF">2022-12-29T19:13:15Z</dcterms:modified>
</cp:coreProperties>
</file>