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E5BDC-F919-49E5-B7C1-06E8B2D4DC63}" v="1" dt="2022-12-29T19:06:45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ago Rodrigues" userId="c2222e916a3b2369" providerId="LiveId" clId="{607E5BDC-F919-49E5-B7C1-06E8B2D4DC63}"/>
    <pc:docChg chg="modSld">
      <pc:chgData name="Thiago Rodrigues" userId="c2222e916a3b2369" providerId="LiveId" clId="{607E5BDC-F919-49E5-B7C1-06E8B2D4DC63}" dt="2022-12-29T19:06:45.362" v="0" actId="164"/>
      <pc:docMkLst>
        <pc:docMk/>
      </pc:docMkLst>
      <pc:sldChg chg="addSp modSp">
        <pc:chgData name="Thiago Rodrigues" userId="c2222e916a3b2369" providerId="LiveId" clId="{607E5BDC-F919-49E5-B7C1-06E8B2D4DC63}" dt="2022-12-29T19:06:45.362" v="0" actId="164"/>
        <pc:sldMkLst>
          <pc:docMk/>
          <pc:sldMk cId="3687219764" sldId="257"/>
        </pc:sldMkLst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6" creationId="{BD96A2B9-6F35-C9B0-7AE7-F6B8A4425367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7" creationId="{62C0B2C6-D411-1EF8-A4AB-0C334246DC44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8" creationId="{D461447E-546D-FBA3-664F-DBAC12373A91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9" creationId="{E7ADF028-9588-593C-65BF-1258E29CEC8C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10" creationId="{ACD1A2C7-9E31-8E34-DA61-E4466B35B641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12" creationId="{4709DF01-58DE-7B1D-2390-FDABC5E61147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13" creationId="{1897301E-AD9B-6FE6-4FC4-8199BB4D999B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14" creationId="{8B4D3CCA-6973-B69A-73EC-294A0B2EAD1C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15" creationId="{1DCDDE6B-4E88-D885-01BD-DEF0407C45FC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16" creationId="{26EE5A34-3D58-EB18-3E63-B522D5AB9AE8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17" creationId="{C4C9193E-687E-9C19-274E-25A77FA70790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20" creationId="{BDB1D597-70CD-C8EE-FEF1-6F72FD3AC567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21" creationId="{16AC548B-25B5-E3DE-C01E-8E0FD2C160D1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22" creationId="{6B2BA29B-A67E-6622-F57C-8E0470E88B28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23" creationId="{D47067FD-28EA-E106-2004-0253276FDC41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24" creationId="{5F9D7E8A-EF69-97ED-4C7E-43703AB3EE2C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27" creationId="{CC0C93FF-0E55-D4C2-6998-B48176EC034C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28" creationId="{2B7B0EA2-9157-0060-9EE5-10B3A1468762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29" creationId="{86A7AB5C-EE5E-5DF4-1999-8AAA6C3A03D5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30" creationId="{D559AD97-7918-1B32-FBDB-DC1C9921A1DA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31" creationId="{F45CCB1C-159E-DB52-A68B-D8DCD16A5702}"/>
          </ac:spMkLst>
        </pc:spChg>
        <pc:spChg chg="mod">
          <ac:chgData name="Thiago Rodrigues" userId="c2222e916a3b2369" providerId="LiveId" clId="{607E5BDC-F919-49E5-B7C1-06E8B2D4DC63}" dt="2022-12-29T19:06:45.362" v="0" actId="164"/>
          <ac:spMkLst>
            <pc:docMk/>
            <pc:sldMk cId="3687219764" sldId="257"/>
            <ac:spMk id="32" creationId="{FFD880A6-1BC6-55D2-B6B4-848B4A7CA2E9}"/>
          </ac:spMkLst>
        </pc:spChg>
        <pc:grpChg chg="add mod">
          <ac:chgData name="Thiago Rodrigues" userId="c2222e916a3b2369" providerId="LiveId" clId="{607E5BDC-F919-49E5-B7C1-06E8B2D4DC63}" dt="2022-12-29T19:06:45.362" v="0" actId="164"/>
          <ac:grpSpMkLst>
            <pc:docMk/>
            <pc:sldMk cId="3687219764" sldId="257"/>
            <ac:grpSpMk id="98" creationId="{61B0BBA5-35CB-E45D-269F-7259F8B6CA96}"/>
          </ac:grpSpMkLst>
        </pc:grp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50" creationId="{155A26BD-BB41-25EF-C8FD-BE312F224ACD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52" creationId="{3AA3AB57-1744-FF6A-9813-84DF015FA818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54" creationId="{1C0CA0E7-7354-4350-6065-152905FD7AFC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57" creationId="{0A649F88-5DAE-868A-125B-9485576927D8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61" creationId="{8365BE96-5C24-3FC0-30C0-D0BBE9C879CF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63" creationId="{2CAC976B-CD16-6362-EBED-785E30A371E2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65" creationId="{ADA7C8AE-F5BF-FF5F-88E4-C740F3B91911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67" creationId="{431C5C52-3E7F-2554-85E7-1834EC5553AE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70" creationId="{87934E5C-E258-08AA-3CC9-52ED7D833A90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71" creationId="{1267AABA-6A7C-2BCF-50EC-56A37A161B1B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72" creationId="{4CCC40F2-67D8-7066-7B35-E326FA802667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75" creationId="{DA423808-6A5B-4381-18C0-B26C42997D35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76" creationId="{52C04B52-FC62-84BD-125F-E2DB90F5EA7E}"/>
          </ac:cxnSpMkLst>
        </pc:cxnChg>
        <pc:cxnChg chg="mod">
          <ac:chgData name="Thiago Rodrigues" userId="c2222e916a3b2369" providerId="LiveId" clId="{607E5BDC-F919-49E5-B7C1-06E8B2D4DC63}" dt="2022-12-29T19:06:45.362" v="0" actId="164"/>
          <ac:cxnSpMkLst>
            <pc:docMk/>
            <pc:sldMk cId="3687219764" sldId="257"/>
            <ac:cxnSpMk id="77" creationId="{FAC2E4D6-C62E-8253-C077-96EE9A0E4FE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46522-43AA-B840-ADEC-A3E813E23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31C63A-7819-1967-4B13-F2E46A8C2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72F41-4102-A8BF-FB73-067DD279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7DEB5-4345-261B-244A-E76E820BD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E383E7-C936-4303-0B67-45796D2B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12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39198-6F26-8704-82C0-82C8A22E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DCDF89-0CF9-C3D4-31C9-ED2031E66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37876-DF33-D9FE-28A8-FBA2D4E2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45F4D-25C1-B1B8-F2CD-4E61B3B2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1505F0-B973-71A6-1F8A-7817493D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2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DD415A-7877-FA7E-AEC6-EB4361366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B3CB2B-6989-1B2F-EF92-7FE9DA43D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ECAFA7-801E-58CF-377C-E3B3EFC1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52CED7-68FF-107A-47D9-7444BB85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E7A6E3-1780-194C-20FA-C641992A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78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3CFFA-F0BC-3FE2-1F51-3B79CA88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ABDF2-39CF-4BF9-27D3-3240574F7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CEF753-9790-732E-3C8F-AC5A7CE6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1075E5-1CA6-7115-6C99-B51A294B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65B98F-BD83-A076-8DA5-AE14FC43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02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7535-30BE-6787-9B73-B852F89A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47C290-218C-B1EC-FA3C-770B81B56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2D99D-33EC-6BE7-1260-6C361FDC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2FBF15-6E00-00D8-E6CE-BAC19C68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FFBE98-C13F-9E36-955B-6264BAB0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199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CAF5B-2DAD-3B4C-CBD0-FC8C1CD6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D1490C-2A0C-FBA4-AB56-5E87E6924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BBCB29-E825-35E2-917F-E3CD9CDD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1A9940-BB9F-B56D-3724-963D3AEE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774B0A-D39B-1026-1083-E06107E4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B407B0-5CBE-1675-C121-FD56BA69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07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1D8C8-B382-D067-C7A3-A8620BF4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ECC91A-3401-E6D6-B996-1DC38ED6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DD8A7E-6F8C-AB54-483F-C4CB9075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C427760-00F0-B325-B359-95FD8EE8B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32B802-28E6-41EE-D3A2-F16E3339F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AEDC70-0170-DF62-595A-1619A094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DEFCF0C-4160-F312-24EC-E191C578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C8CE41-051A-F392-775C-FA8E994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6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6CE0CD-5E4D-EA01-A5D7-FA20BDB4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CE9E-1B3D-E44C-26E0-DA7EEA5F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8FFA2F-9713-401C-FC3D-0FDD7672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74FF32-CE56-292C-18B3-B6E083AB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91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8E9195-A4A1-9471-EFB6-067B7783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FDB9A4-0017-2A61-D784-8F474C5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EA7B3B-D11A-D2ED-21D7-194B570F1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90DA4-C32E-D92F-B5A8-5D9EE420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1B7EEB-C3C1-7076-A7CE-82A679EBF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683187-9348-222C-0D5A-E2765D27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720003-D791-DC8E-FE5E-8567607D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B83CBB-B31A-65AA-0A7F-E61EB0A0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5F8A36-88D1-8E70-8FB4-70AC71C4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49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905E8-715B-BF43-E699-449E2D02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873583-9D5F-F72E-944D-6D23ECEE6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D36E1CC-AE6E-7A09-1399-96D02514D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115457-C789-8752-B768-DB32D33B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614F2-09AE-2037-01A5-618DFFA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B2E496-0BF0-1753-4AFC-4A3D22CA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061CAB-DB63-69EE-9C6F-F1BD9AD7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FFD0D4-D7A3-CA4B-7592-01769E17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F5E5B5-5E81-E7B7-081C-33295BF0B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9DC45-1462-454F-A3B4-DF21B5011AF6}" type="datetimeFigureOut">
              <a:rPr lang="pt-BR" smtClean="0"/>
              <a:t>29/12/2022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CCC959-2035-D6DF-3BE9-97C127E06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33E6B1-7BB4-77FF-B561-05E247010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D3C8-00CB-4863-A81D-5E320244E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16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Agrupar 97">
            <a:extLst>
              <a:ext uri="{FF2B5EF4-FFF2-40B4-BE49-F238E27FC236}">
                <a16:creationId xmlns:a16="http://schemas.microsoft.com/office/drawing/2014/main" id="{61B0BBA5-35CB-E45D-269F-7259F8B6CA96}"/>
              </a:ext>
            </a:extLst>
          </p:cNvPr>
          <p:cNvGrpSpPr/>
          <p:nvPr/>
        </p:nvGrpSpPr>
        <p:grpSpPr>
          <a:xfrm>
            <a:off x="737118" y="1223080"/>
            <a:ext cx="10717764" cy="4411841"/>
            <a:chOff x="737118" y="1223080"/>
            <a:chExt cx="10717764" cy="441184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D96A2B9-6F35-C9B0-7AE7-F6B8A4425367}"/>
                </a:ext>
              </a:extLst>
            </p:cNvPr>
            <p:cNvSpPr/>
            <p:nvPr/>
          </p:nvSpPr>
          <p:spPr>
            <a:xfrm>
              <a:off x="737118" y="1705161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1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2C0B2C6-D411-1EF8-A4AB-0C334246DC44}"/>
                </a:ext>
              </a:extLst>
            </p:cNvPr>
            <p:cNvSpPr/>
            <p:nvPr/>
          </p:nvSpPr>
          <p:spPr>
            <a:xfrm>
              <a:off x="737118" y="2669324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2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461447E-546D-FBA3-664F-DBAC12373A91}"/>
                </a:ext>
              </a:extLst>
            </p:cNvPr>
            <p:cNvSpPr/>
            <p:nvPr/>
          </p:nvSpPr>
          <p:spPr>
            <a:xfrm>
              <a:off x="737118" y="4432839"/>
              <a:ext cx="144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MILL M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7ADF028-9588-593C-65BF-1258E29CEC8C}"/>
                </a:ext>
              </a:extLst>
            </p:cNvPr>
            <p:cNvSpPr txBox="1"/>
            <p:nvPr/>
          </p:nvSpPr>
          <p:spPr>
            <a:xfrm rot="5400000">
              <a:off x="1235509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CD1A2C7-9E31-8E34-DA61-E4466B35B641}"/>
                </a:ext>
              </a:extLst>
            </p:cNvPr>
            <p:cNvSpPr txBox="1"/>
            <p:nvPr/>
          </p:nvSpPr>
          <p:spPr>
            <a:xfrm rot="5400000">
              <a:off x="1235509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FD880A6-1BC6-55D2-B6B4-848B4A7CA2E9}"/>
                </a:ext>
              </a:extLst>
            </p:cNvPr>
            <p:cNvSpPr/>
            <p:nvPr/>
          </p:nvSpPr>
          <p:spPr>
            <a:xfrm>
              <a:off x="5376000" y="3069000"/>
              <a:ext cx="1440000" cy="720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TRANSPORT SYSTEM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709DF01-58DE-7B1D-2390-FDABC5E61147}"/>
                </a:ext>
              </a:extLst>
            </p:cNvPr>
            <p:cNvSpPr/>
            <p:nvPr/>
          </p:nvSpPr>
          <p:spPr>
            <a:xfrm>
              <a:off x="3056559" y="1223080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1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1897301E-AD9B-6FE6-4FC4-8199BB4D999B}"/>
                </a:ext>
              </a:extLst>
            </p:cNvPr>
            <p:cNvSpPr/>
            <p:nvPr/>
          </p:nvSpPr>
          <p:spPr>
            <a:xfrm>
              <a:off x="3056559" y="2187243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2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B4D3CCA-6973-B69A-73EC-294A0B2EAD1C}"/>
                </a:ext>
              </a:extLst>
            </p:cNvPr>
            <p:cNvSpPr/>
            <p:nvPr/>
          </p:nvSpPr>
          <p:spPr>
            <a:xfrm>
              <a:off x="3056559" y="3151406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3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DCDDE6B-4E88-D885-01BD-DEF0407C45FC}"/>
                </a:ext>
              </a:extLst>
            </p:cNvPr>
            <p:cNvSpPr/>
            <p:nvPr/>
          </p:nvSpPr>
          <p:spPr>
            <a:xfrm>
              <a:off x="3056559" y="4914921"/>
              <a:ext cx="144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SILO N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6EE5A34-3D58-EB18-3E63-B522D5AB9AE8}"/>
                </a:ext>
              </a:extLst>
            </p:cNvPr>
            <p:cNvSpPr txBox="1"/>
            <p:nvPr/>
          </p:nvSpPr>
          <p:spPr>
            <a:xfrm rot="5400000">
              <a:off x="3554950" y="4008443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4C9193E-687E-9C19-274E-25A77FA70790}"/>
                </a:ext>
              </a:extLst>
            </p:cNvPr>
            <p:cNvSpPr txBox="1"/>
            <p:nvPr/>
          </p:nvSpPr>
          <p:spPr>
            <a:xfrm rot="5400000">
              <a:off x="3554950" y="4008444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55A26BD-BB41-25EF-C8FD-BE312F224AC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2177118" y="1583080"/>
              <a:ext cx="879441" cy="482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AA3AB57-1744-FF6A-9813-84DF015FA818}"/>
                </a:ext>
              </a:extLst>
            </p:cNvPr>
            <p:cNvCxnSpPr>
              <a:stCxn id="6" idx="3"/>
              <a:endCxn id="13" idx="1"/>
            </p:cNvCxnSpPr>
            <p:nvPr/>
          </p:nvCxnSpPr>
          <p:spPr>
            <a:xfrm>
              <a:off x="2177118" y="2065161"/>
              <a:ext cx="879441" cy="4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1C0CA0E7-7354-4350-6065-152905FD7AFC}"/>
                </a:ext>
              </a:extLst>
            </p:cNvPr>
            <p:cNvCxnSpPr>
              <a:cxnSpLocks/>
              <a:stCxn id="7" idx="3"/>
              <a:endCxn id="15" idx="1"/>
            </p:cNvCxnSpPr>
            <p:nvPr/>
          </p:nvCxnSpPr>
          <p:spPr>
            <a:xfrm>
              <a:off x="2177118" y="3029324"/>
              <a:ext cx="879441" cy="2245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0A649F88-5DAE-868A-125B-9485576927D8}"/>
                </a:ext>
              </a:extLst>
            </p:cNvPr>
            <p:cNvCxnSpPr>
              <a:stCxn id="8" idx="3"/>
              <a:endCxn id="14" idx="1"/>
            </p:cNvCxnSpPr>
            <p:nvPr/>
          </p:nvCxnSpPr>
          <p:spPr>
            <a:xfrm flipV="1">
              <a:off x="2177118" y="3511406"/>
              <a:ext cx="879441" cy="1281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8365BE96-5C24-3FC0-30C0-D0BBE9C879CF}"/>
                </a:ext>
              </a:extLst>
            </p:cNvPr>
            <p:cNvCxnSpPr>
              <a:stCxn id="12" idx="3"/>
              <a:endCxn id="32" idx="1"/>
            </p:cNvCxnSpPr>
            <p:nvPr/>
          </p:nvCxnSpPr>
          <p:spPr>
            <a:xfrm>
              <a:off x="4496559" y="1583080"/>
              <a:ext cx="879441" cy="1845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2CAC976B-CD16-6362-EBED-785E30A371E2}"/>
                </a:ext>
              </a:extLst>
            </p:cNvPr>
            <p:cNvCxnSpPr>
              <a:stCxn id="13" idx="3"/>
              <a:endCxn id="32" idx="1"/>
            </p:cNvCxnSpPr>
            <p:nvPr/>
          </p:nvCxnSpPr>
          <p:spPr>
            <a:xfrm>
              <a:off x="4496559" y="2547243"/>
              <a:ext cx="879441" cy="881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ADA7C8AE-F5BF-FF5F-88E4-C740F3B91911}"/>
                </a:ext>
              </a:extLst>
            </p:cNvPr>
            <p:cNvCxnSpPr>
              <a:stCxn id="14" idx="3"/>
              <a:endCxn id="32" idx="1"/>
            </p:cNvCxnSpPr>
            <p:nvPr/>
          </p:nvCxnSpPr>
          <p:spPr>
            <a:xfrm flipV="1">
              <a:off x="4496559" y="3429000"/>
              <a:ext cx="879441" cy="82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431C5C52-3E7F-2554-85E7-1834EC5553AE}"/>
                </a:ext>
              </a:extLst>
            </p:cNvPr>
            <p:cNvCxnSpPr>
              <a:stCxn id="15" idx="3"/>
              <a:endCxn id="32" idx="1"/>
            </p:cNvCxnSpPr>
            <p:nvPr/>
          </p:nvCxnSpPr>
          <p:spPr>
            <a:xfrm flipV="1">
              <a:off x="4496559" y="3429000"/>
              <a:ext cx="879441" cy="1845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BDB1D597-70CD-C8EE-FEF1-6F72FD3AC567}"/>
                </a:ext>
              </a:extLst>
            </p:cNvPr>
            <p:cNvSpPr/>
            <p:nvPr/>
          </p:nvSpPr>
          <p:spPr>
            <a:xfrm>
              <a:off x="7695441" y="1705161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1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16AC548B-25B5-E3DE-C01E-8E0FD2C160D1}"/>
                </a:ext>
              </a:extLst>
            </p:cNvPr>
            <p:cNvSpPr/>
            <p:nvPr/>
          </p:nvSpPr>
          <p:spPr>
            <a:xfrm>
              <a:off x="7695441" y="2669324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2</a:t>
              </a: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6B2BA29B-A67E-6622-F57C-8E0470E88B28}"/>
                </a:ext>
              </a:extLst>
            </p:cNvPr>
            <p:cNvSpPr/>
            <p:nvPr/>
          </p:nvSpPr>
          <p:spPr>
            <a:xfrm>
              <a:off x="7695441" y="4432839"/>
              <a:ext cx="144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SCALE P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47067FD-28EA-E106-2004-0253276FDC41}"/>
                </a:ext>
              </a:extLst>
            </p:cNvPr>
            <p:cNvSpPr txBox="1"/>
            <p:nvPr/>
          </p:nvSpPr>
          <p:spPr>
            <a:xfrm rot="5400000">
              <a:off x="8193832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F9D7E8A-EF69-97ED-4C7E-43703AB3EE2C}"/>
                </a:ext>
              </a:extLst>
            </p:cNvPr>
            <p:cNvSpPr txBox="1"/>
            <p:nvPr/>
          </p:nvSpPr>
          <p:spPr>
            <a:xfrm rot="5400000">
              <a:off x="8193832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C0C93FF-0E55-D4C2-6998-B48176EC034C}"/>
                </a:ext>
              </a:extLst>
            </p:cNvPr>
            <p:cNvSpPr/>
            <p:nvPr/>
          </p:nvSpPr>
          <p:spPr>
            <a:xfrm>
              <a:off x="10014882" y="1705161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1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2B7B0EA2-9157-0060-9EE5-10B3A1468762}"/>
                </a:ext>
              </a:extLst>
            </p:cNvPr>
            <p:cNvSpPr/>
            <p:nvPr/>
          </p:nvSpPr>
          <p:spPr>
            <a:xfrm>
              <a:off x="10014882" y="2669324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2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86A7AB5C-EE5E-5DF4-1999-8AAA6C3A03D5}"/>
                </a:ext>
              </a:extLst>
            </p:cNvPr>
            <p:cNvSpPr/>
            <p:nvPr/>
          </p:nvSpPr>
          <p:spPr>
            <a:xfrm>
              <a:off x="10014882" y="4432839"/>
              <a:ext cx="144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Century Gothic" panose="020B0502020202020204" pitchFamily="34" charset="0"/>
                </a:rPr>
                <a:t>PRODUCTION LINE P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D559AD97-7918-1B32-FBDB-DC1C9921A1DA}"/>
                </a:ext>
              </a:extLst>
            </p:cNvPr>
            <p:cNvSpPr txBox="1"/>
            <p:nvPr/>
          </p:nvSpPr>
          <p:spPr>
            <a:xfrm rot="5400000">
              <a:off x="10513273" y="3526361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45CCB1C-159E-DB52-A68B-D8DCD16A5702}"/>
                </a:ext>
              </a:extLst>
            </p:cNvPr>
            <p:cNvSpPr txBox="1"/>
            <p:nvPr/>
          </p:nvSpPr>
          <p:spPr>
            <a:xfrm rot="5400000">
              <a:off x="10513273" y="3526362"/>
              <a:ext cx="72000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dirty="0"/>
                <a:t>...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87934E5C-E258-08AA-3CC9-52ED7D833A90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>
              <a:off x="9135441" y="2065161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ector de Seta Reta 70">
              <a:extLst>
                <a:ext uri="{FF2B5EF4-FFF2-40B4-BE49-F238E27FC236}">
                  <a16:creationId xmlns:a16="http://schemas.microsoft.com/office/drawing/2014/main" id="{1267AABA-6A7C-2BCF-50EC-56A37A161B1B}"/>
                </a:ext>
              </a:extLst>
            </p:cNvPr>
            <p:cNvCxnSpPr>
              <a:cxnSpLocks/>
              <a:stCxn id="22" idx="3"/>
              <a:endCxn id="29" idx="1"/>
            </p:cNvCxnSpPr>
            <p:nvPr/>
          </p:nvCxnSpPr>
          <p:spPr>
            <a:xfrm>
              <a:off x="9135441" y="4792839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4CCC40F2-67D8-7066-7B35-E326FA802667}"/>
                </a:ext>
              </a:extLst>
            </p:cNvPr>
            <p:cNvCxnSpPr>
              <a:cxnSpLocks/>
              <a:stCxn id="21" idx="3"/>
              <a:endCxn id="28" idx="1"/>
            </p:cNvCxnSpPr>
            <p:nvPr/>
          </p:nvCxnSpPr>
          <p:spPr>
            <a:xfrm>
              <a:off x="9135441" y="3029324"/>
              <a:ext cx="8794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ector de Seta Reta 74">
              <a:extLst>
                <a:ext uri="{FF2B5EF4-FFF2-40B4-BE49-F238E27FC236}">
                  <a16:creationId xmlns:a16="http://schemas.microsoft.com/office/drawing/2014/main" id="{DA423808-6A5B-4381-18C0-B26C42997D35}"/>
                </a:ext>
              </a:extLst>
            </p:cNvPr>
            <p:cNvCxnSpPr>
              <a:cxnSpLocks/>
              <a:stCxn id="32" idx="3"/>
              <a:endCxn id="20" idx="1"/>
            </p:cNvCxnSpPr>
            <p:nvPr/>
          </p:nvCxnSpPr>
          <p:spPr>
            <a:xfrm flipV="1">
              <a:off x="6816000" y="2065161"/>
              <a:ext cx="879441" cy="136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52C04B52-FC62-84BD-125F-E2DB90F5EA7E}"/>
                </a:ext>
              </a:extLst>
            </p:cNvPr>
            <p:cNvCxnSpPr>
              <a:cxnSpLocks/>
              <a:stCxn id="32" idx="3"/>
              <a:endCxn id="22" idx="1"/>
            </p:cNvCxnSpPr>
            <p:nvPr/>
          </p:nvCxnSpPr>
          <p:spPr>
            <a:xfrm>
              <a:off x="6816000" y="3429000"/>
              <a:ext cx="879441" cy="136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FAC2E4D6-C62E-8253-C077-96EE9A0E4FEA}"/>
                </a:ext>
              </a:extLst>
            </p:cNvPr>
            <p:cNvCxnSpPr>
              <a:cxnSpLocks/>
              <a:stCxn id="32" idx="3"/>
              <a:endCxn id="21" idx="1"/>
            </p:cNvCxnSpPr>
            <p:nvPr/>
          </p:nvCxnSpPr>
          <p:spPr>
            <a:xfrm flipV="1">
              <a:off x="6816000" y="3029324"/>
              <a:ext cx="879441" cy="399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219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39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</dc:creator>
  <cp:lastModifiedBy>Thiago</cp:lastModifiedBy>
  <cp:revision>1</cp:revision>
  <dcterms:created xsi:type="dcterms:W3CDTF">2022-12-29T18:37:36Z</dcterms:created>
  <dcterms:modified xsi:type="dcterms:W3CDTF">2022-12-29T19:06:55Z</dcterms:modified>
</cp:coreProperties>
</file>