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787B"/>
    <a:srgbClr val="00A651"/>
    <a:srgbClr val="6DCFF6"/>
    <a:srgbClr val="009EDB"/>
    <a:srgbClr val="0072B5"/>
    <a:srgbClr val="FDB913"/>
    <a:srgbClr val="F58220"/>
    <a:srgbClr val="ED1D24"/>
    <a:srgbClr val="ADC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24629A-A64D-B556-C508-AE6340AFF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2155FD5-25B8-41C8-FF6C-B8FDCA7C74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F08A224-ACB8-474B-0815-73FB1445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E141C5-F532-D15E-2550-18B1B1428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2F637B-A254-B4CF-7C4C-4A085CE7C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913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18853-1371-02A3-8122-762FF5A9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16B6898-94FF-1D4F-1FA3-C54D3C6F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625C95-BE48-6ABA-592D-BED08711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AACCE7-D6A7-C097-7712-215C3DF7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DFAEA6-7008-EEDE-DAF8-693525458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2839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7A71E1-373E-F607-E967-7CF0FD94C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AE4A1C2-C4EC-4BBC-E0B9-0BFECA389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47B8D25-3C5C-A4D0-0C18-7B9575B46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866699-857E-A87C-97C1-C7E78323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FD595F-AC06-108B-A4AC-A0DA5527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80853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F90B6C-0041-B0C3-53A7-28EDE855A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DE70A-8E92-043D-DAEA-B748B0387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3CD1D22-6DC6-8D8C-143D-70B6DB8A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668B2D-01FD-82A2-4D37-7237B21DB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1599AC-479A-4213-3CB3-9170D4B77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34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7402C-3E35-EA87-7ECB-103CB5DC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21E068-A38D-06CB-B7B2-FCE3BBC73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646DCB-1ED6-100B-268E-16EA2237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9AFD6E-C084-2199-2D5D-B62F968D6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6F285D-9D44-A02A-80FF-E853B62A1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78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B1713-A65F-4BEA-90AD-78A17D79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9F7052-8DC8-53BA-828C-5CFB88C0C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161E046-FDE2-2FA5-3A13-2AA07CB0F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9E65FAB-D41D-4144-9358-045C78A83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777323A-AD39-9342-DC8D-A4C1AD8B5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463AE60-F26D-B657-3F2B-CE35B36A3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08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573DF7-4A60-5C44-0126-0B67DD946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6CEC31-520B-67D9-273B-1A5B3CFB9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9A33F6F-F1A6-6959-3291-278812B46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7931108-E8CC-05F8-77FC-71110F9EB4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13566DF-2ABF-5695-3A9F-2C0E9F4A3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17F7CB2-C4F1-A465-992F-00E365655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4DB4CA1-9375-3015-7582-EC9216A5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C090CB2-BAF6-A783-C972-0EC1B701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31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96943-3F98-2E69-6005-62CC7D92B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36DE8AE-E443-01F9-F4B5-10AE5AE0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C558E24-5E47-4813-82CB-41371B30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782F0D7-89A5-8583-D3F5-73D94348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691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3FF1B8E-63F2-7978-3C61-BEA827DCB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B09BD1-68BF-7B67-6E56-C91A9C1D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7E3698-D4C3-89C2-763B-C7ED7FB76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8694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CCBAB-4A75-8EB4-7FBB-138EBF5C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A878FE2-2084-A5DC-A586-094E6A7FC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17C3735-05F6-0AFE-3547-C15D5E4D96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F4655F3-06AD-1AB6-E9AD-DC934E26A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0CD8E9E-1206-791B-6F04-280DB4A95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22221EA-0AF1-23FA-DEBF-9E119A74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10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A966B7-A035-137E-50DA-7AD9EA479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DCE7DB-630B-586D-7607-D99153FC77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FD024A-48E9-914D-E85A-4C0F79A5B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B9C2C6-0DDC-DA46-B5CF-3B04DB4DE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12A807-52B5-9885-BB21-C38447EDF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C3D6C6-7AB5-E759-61E1-5B8E3957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81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67279F-352C-8868-41E6-13A2A4470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E51000-5B95-61CA-53FB-273939478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05BB22-2696-60A7-86C6-9A0C65EDF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45C03-E10A-40E4-A2AF-9C9A1AC1C04B}" type="datetimeFigureOut">
              <a:rPr lang="pt-BR" smtClean="0"/>
              <a:t>18/10/2025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A38BA9-BAE8-462F-AA4D-27AC860FAA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FA37C7C-D57A-59DD-2DF4-112ABC1B42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18C5F9-1D9B-44CF-9281-FAF2F737D0B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5883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ogotipo&#10;&#10;O conteúdo gerado por IA pode estar incorreto.">
            <a:extLst>
              <a:ext uri="{FF2B5EF4-FFF2-40B4-BE49-F238E27FC236}">
                <a16:creationId xmlns:a16="http://schemas.microsoft.com/office/drawing/2014/main" id="{CD993CC0-1995-5D42-CCBA-53351974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12" y="2220640"/>
            <a:ext cx="4986402" cy="2505846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07F240FC-1DF2-45A6-A7B6-1BEA1023A283}"/>
              </a:ext>
            </a:extLst>
          </p:cNvPr>
          <p:cNvSpPr/>
          <p:nvPr/>
        </p:nvSpPr>
        <p:spPr>
          <a:xfrm>
            <a:off x="6433160" y="3097783"/>
            <a:ext cx="1371600" cy="751561"/>
          </a:xfrm>
          <a:prstGeom prst="rect">
            <a:avLst/>
          </a:prstGeom>
          <a:solidFill>
            <a:srgbClr val="F582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#F58220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3A038E7-5D97-30EA-AE99-129BEEB55DA8}"/>
              </a:ext>
            </a:extLst>
          </p:cNvPr>
          <p:cNvSpPr/>
          <p:nvPr/>
        </p:nvSpPr>
        <p:spPr>
          <a:xfrm>
            <a:off x="6433160" y="4077944"/>
            <a:ext cx="1371600" cy="751561"/>
          </a:xfrm>
          <a:prstGeom prst="rect">
            <a:avLst/>
          </a:prstGeom>
          <a:solidFill>
            <a:srgbClr val="FDB9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#FDB913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3D9566B-E073-56D7-F9F9-9CB2CAB44AF0}"/>
              </a:ext>
            </a:extLst>
          </p:cNvPr>
          <p:cNvSpPr/>
          <p:nvPr/>
        </p:nvSpPr>
        <p:spPr>
          <a:xfrm>
            <a:off x="6433159" y="2117622"/>
            <a:ext cx="1371600" cy="751561"/>
          </a:xfrm>
          <a:prstGeom prst="rect">
            <a:avLst/>
          </a:prstGeom>
          <a:solidFill>
            <a:srgbClr val="ED1D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#ED1D24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4447E47B-5522-6492-4F5C-93F964B228F8}"/>
              </a:ext>
            </a:extLst>
          </p:cNvPr>
          <p:cNvSpPr/>
          <p:nvPr/>
        </p:nvSpPr>
        <p:spPr>
          <a:xfrm>
            <a:off x="8284925" y="3097783"/>
            <a:ext cx="1371600" cy="751561"/>
          </a:xfrm>
          <a:prstGeom prst="rect">
            <a:avLst/>
          </a:prstGeom>
          <a:solidFill>
            <a:srgbClr val="009E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#009EDB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EAE8A73-03FB-EE77-A972-45F94810DA08}"/>
              </a:ext>
            </a:extLst>
          </p:cNvPr>
          <p:cNvSpPr/>
          <p:nvPr/>
        </p:nvSpPr>
        <p:spPr>
          <a:xfrm>
            <a:off x="8284925" y="4077944"/>
            <a:ext cx="1371600" cy="751561"/>
          </a:xfrm>
          <a:prstGeom prst="rect">
            <a:avLst/>
          </a:prstGeom>
          <a:solidFill>
            <a:srgbClr val="6DCF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#6DCFF6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E16A27CB-A2D2-D930-E51D-61D2C9FB5036}"/>
              </a:ext>
            </a:extLst>
          </p:cNvPr>
          <p:cNvSpPr/>
          <p:nvPr/>
        </p:nvSpPr>
        <p:spPr>
          <a:xfrm>
            <a:off x="8284924" y="2117622"/>
            <a:ext cx="1371600" cy="751561"/>
          </a:xfrm>
          <a:prstGeom prst="rect">
            <a:avLst/>
          </a:prstGeom>
          <a:solidFill>
            <a:srgbClr val="0072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#0072B5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7933234D-9DFD-D691-3739-99663A13F91B}"/>
              </a:ext>
            </a:extLst>
          </p:cNvPr>
          <p:cNvSpPr/>
          <p:nvPr/>
        </p:nvSpPr>
        <p:spPr>
          <a:xfrm>
            <a:off x="10136689" y="3097783"/>
            <a:ext cx="1371600" cy="751561"/>
          </a:xfrm>
          <a:prstGeom prst="rect">
            <a:avLst/>
          </a:prstGeom>
          <a:solidFill>
            <a:srgbClr val="ADC3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#ADC32B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3C5BF599-9FAB-8E97-7810-E2F25DA23DBC}"/>
              </a:ext>
            </a:extLst>
          </p:cNvPr>
          <p:cNvSpPr/>
          <p:nvPr/>
        </p:nvSpPr>
        <p:spPr>
          <a:xfrm>
            <a:off x="10136689" y="4077944"/>
            <a:ext cx="1371600" cy="751561"/>
          </a:xfrm>
          <a:prstGeom prst="rect">
            <a:avLst/>
          </a:prstGeom>
          <a:solidFill>
            <a:srgbClr val="7778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#77787B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735BE4AE-04CA-5BF0-B9D4-F2FAA4F25C73}"/>
              </a:ext>
            </a:extLst>
          </p:cNvPr>
          <p:cNvSpPr/>
          <p:nvPr/>
        </p:nvSpPr>
        <p:spPr>
          <a:xfrm>
            <a:off x="10136688" y="2117622"/>
            <a:ext cx="1371600" cy="751561"/>
          </a:xfrm>
          <a:prstGeom prst="rect">
            <a:avLst/>
          </a:prstGeom>
          <a:solidFill>
            <a:srgbClr val="00A6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>
                <a:solidFill>
                  <a:schemeClr val="tx1"/>
                </a:solidFill>
              </a:rPr>
              <a:t>#00A651</a:t>
            </a:r>
          </a:p>
        </p:txBody>
      </p:sp>
    </p:spTree>
    <p:extLst>
      <p:ext uri="{BB962C8B-B14F-4D97-AF65-F5344CB8AC3E}">
        <p14:creationId xmlns:p14="http://schemas.microsoft.com/office/powerpoint/2010/main" val="41855808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18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Ney Evaristo Rodrigues</dc:creator>
  <cp:lastModifiedBy>Thiago Ney Evaristo Rodrigues</cp:lastModifiedBy>
  <cp:revision>1</cp:revision>
  <dcterms:created xsi:type="dcterms:W3CDTF">2025-10-19T02:17:30Z</dcterms:created>
  <dcterms:modified xsi:type="dcterms:W3CDTF">2025-10-19T02:26:04Z</dcterms:modified>
</cp:coreProperties>
</file>