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343"/>
    <a:srgbClr val="FC8C8C"/>
    <a:srgbClr val="FB7171"/>
    <a:srgbClr val="FA3C3C"/>
    <a:srgbClr val="DAE3F3"/>
    <a:srgbClr val="F1F6FB"/>
    <a:srgbClr val="FDB1B1"/>
    <a:srgbClr val="FBFCC8"/>
    <a:srgbClr val="FECECE"/>
    <a:srgbClr val="BD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BF84-4758-C826-F51E-D1EDA4164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52389-8CB5-7315-5F54-254602C2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F5E47-7D98-65B6-3AB3-B3FD9BCD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810B0-B29C-36DE-8B6F-6C9AD575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C52C3-12B2-9872-570C-D9A3FA3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97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362C6-AA21-1612-5A21-CCE43550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B8AD26-E466-53A5-39D7-4594C0884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A7DDC-F633-62F7-4211-010C73C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9EC1-6E3E-4701-97EA-69249310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95E6F-2A1E-B651-83D1-6085A66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3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B0E2AB-E32F-0DDE-92CC-424F26CC7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14B9F5-313F-8743-3DB5-ED1BC413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B2133-C7D3-30DD-5D7F-D80B1D28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EB9F6-9C42-72B0-BA89-8269B3FB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49E5E-EC7C-3BD8-A46E-CF878E3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12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F875-F00A-B576-F83E-9B8C4E9C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BD5A6-0B92-B1FA-4CA6-F3FF6197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74887-210B-AD0A-C069-3475CF17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ADFBD-BFD0-399D-E56F-75915C23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D476D-BC11-6F42-3D44-92F9CAE7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390A3-7652-F2DD-75E4-7FCB475C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3AF41B-5C0E-844C-DFA8-C2F05BBDC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1E449-9957-CBC8-08DE-6CF4953E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A72FFA-A796-328F-AA65-DAE8A0EC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45F51-0213-5D13-5FD8-A64497A1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9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8BAC8-5B84-F2E7-A074-A4BD9BD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4C089-32B4-5201-9539-076C2E92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8724F-0760-8BD4-7FA2-B480F3C7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15C3B8-BEB4-E431-284C-508999D0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3181A-A126-2367-701E-83D2A475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C7D30A-1403-8171-ECC3-89CABD41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E1717-4210-DC84-7AD5-B5BE8540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E8250F-B0AB-13D1-E296-2346D75D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E3B80-F95A-66E9-E3A2-87633B08C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4D2E2F-5BDA-B610-B0DC-6CE5188E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EE2BBD-EE45-74DC-AA43-26F5FF84A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9D1C1-420E-A5DF-36D3-8A3AD474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81B22D-6494-2BD3-9F24-5BC6029C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A6FD31-98BF-810E-3A73-22514B90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6AD8-6E1E-29FD-2D07-0309BAB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E09005-29BD-6000-1589-E3DFE9DD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6F30E2-C156-DF7F-D56E-4D817699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303645-78C6-6874-DC74-F5580186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1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DF701-1A58-BD6A-D37E-FA1324BE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BE763E-C8B8-B111-A456-415871FC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F7BC2-9702-DA9F-E514-3755F0A1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60223-E98F-81FE-6974-3FD81C76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CCDD9-8509-ED4B-9FDF-33216C85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415ACB-861F-B1AE-1957-9E257CDF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A9E02-8876-5381-2317-E07FFA6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E2963-4104-FAC9-43B2-69B98F1C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1B3E3-2034-7C38-E82B-4E530C3B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B3C2-72F5-979A-2AF1-87308B68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27C66B-1EAC-4D03-A9FA-BB6B0B90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D021C-DD85-E6ED-C3D5-473A7C6A4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3BF585-FB5B-7842-0FEB-0A445272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8D0E8A-FEF9-C222-3B69-9B00DA84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97FC5-9038-4277-7338-F612328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CEAC8E-EC1C-1112-851C-09434415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D63FE-535E-B705-806F-72890284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5F899-267B-0323-C9AD-88F7C6F0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DBA8-2813-41D5-ABD6-192846F82475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936CF-E078-C813-3945-3BF4DB76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E0709-98C5-C923-0273-1B248EE3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ECCC-2AF6-4550-843D-5D0C7D2DF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58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A3393D9-867F-5D4A-6855-52AD1459E63D}"/>
              </a:ext>
            </a:extLst>
          </p:cNvPr>
          <p:cNvSpPr/>
          <p:nvPr/>
        </p:nvSpPr>
        <p:spPr>
          <a:xfrm>
            <a:off x="485775" y="657225"/>
            <a:ext cx="1704975" cy="1628775"/>
          </a:xfrm>
          <a:prstGeom prst="roundRect">
            <a:avLst>
              <a:gd name="adj" fmla="val 680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B68429-AE58-E69B-9804-CF48353172AB}"/>
              </a:ext>
            </a:extLst>
          </p:cNvPr>
          <p:cNvSpPr/>
          <p:nvPr/>
        </p:nvSpPr>
        <p:spPr>
          <a:xfrm>
            <a:off x="2438401" y="657224"/>
            <a:ext cx="1619250" cy="1628775"/>
          </a:xfrm>
          <a:prstGeom prst="roundRect">
            <a:avLst>
              <a:gd name="adj" fmla="val 680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A29C990-75BF-5991-A0AD-3A308BE21182}"/>
              </a:ext>
            </a:extLst>
          </p:cNvPr>
          <p:cNvSpPr/>
          <p:nvPr/>
        </p:nvSpPr>
        <p:spPr>
          <a:xfrm>
            <a:off x="4305303" y="657224"/>
            <a:ext cx="1790698" cy="1628775"/>
          </a:xfrm>
          <a:prstGeom prst="roundRect">
            <a:avLst>
              <a:gd name="adj" fmla="val 6808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EB9CA4A-5537-3602-2143-9F15C8A1A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3" y="1185569"/>
            <a:ext cx="1015873" cy="1015873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50B4750-8AD5-38CA-A0EB-233BF116B99E}"/>
              </a:ext>
            </a:extLst>
          </p:cNvPr>
          <p:cNvGrpSpPr/>
          <p:nvPr/>
        </p:nvGrpSpPr>
        <p:grpSpPr>
          <a:xfrm>
            <a:off x="4990458" y="3317220"/>
            <a:ext cx="4081704" cy="1985574"/>
            <a:chOff x="4990458" y="3317220"/>
            <a:chExt cx="4081704" cy="1985574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2907DB4-2F96-4EFD-13C1-4E606B63654F}"/>
                </a:ext>
              </a:extLst>
            </p:cNvPr>
            <p:cNvSpPr/>
            <p:nvPr/>
          </p:nvSpPr>
          <p:spPr>
            <a:xfrm rot="21160980">
              <a:off x="4990458" y="3542807"/>
              <a:ext cx="4081704" cy="155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Texto, Logotipo&#10;&#10;Descrição gerada automaticamente">
              <a:extLst>
                <a:ext uri="{FF2B5EF4-FFF2-40B4-BE49-F238E27FC236}">
                  <a16:creationId xmlns:a16="http://schemas.microsoft.com/office/drawing/2014/main" id="{E08ED7D2-B7F0-8C4B-AAE4-F03D67961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06"/>
            <a:stretch/>
          </p:blipFill>
          <p:spPr>
            <a:xfrm>
              <a:off x="5850584" y="3317220"/>
              <a:ext cx="2562225" cy="1985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09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DE73AF-6D58-289D-8A32-A29116AFE8A0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9E86E6F-1E21-7E1E-4DCC-BA5C28D4D9D1}"/>
              </a:ext>
            </a:extLst>
          </p:cNvPr>
          <p:cNvSpPr/>
          <p:nvPr/>
        </p:nvSpPr>
        <p:spPr>
          <a:xfrm>
            <a:off x="333375" y="952497"/>
            <a:ext cx="1695450" cy="2009778"/>
          </a:xfrm>
          <a:prstGeom prst="roundRect">
            <a:avLst>
              <a:gd name="adj" fmla="val 10487"/>
            </a:avLst>
          </a:prstGeom>
          <a:gradFill flip="none" rotWithShape="1">
            <a:gsLst>
              <a:gs pos="66000">
                <a:schemeClr val="accent1">
                  <a:lumMod val="5000"/>
                  <a:lumOff val="95000"/>
                </a:schemeClr>
              </a:gs>
              <a:gs pos="100000">
                <a:srgbClr val="BD8DFF"/>
              </a:gs>
              <a:gs pos="95000">
                <a:srgbClr val="D1AF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738065-0804-4076-5C12-352550D8B80E}"/>
              </a:ext>
            </a:extLst>
          </p:cNvPr>
          <p:cNvSpPr/>
          <p:nvPr/>
        </p:nvSpPr>
        <p:spPr>
          <a:xfrm>
            <a:off x="2228850" y="952497"/>
            <a:ext cx="1695450" cy="2009778"/>
          </a:xfrm>
          <a:prstGeom prst="roundRect">
            <a:avLst>
              <a:gd name="adj" fmla="val 104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C417D0B-56D6-93E3-859B-B807F82129D2}"/>
              </a:ext>
            </a:extLst>
          </p:cNvPr>
          <p:cNvSpPr/>
          <p:nvPr/>
        </p:nvSpPr>
        <p:spPr>
          <a:xfrm>
            <a:off x="4124325" y="952497"/>
            <a:ext cx="1695450" cy="2009778"/>
          </a:xfrm>
          <a:prstGeom prst="roundRect">
            <a:avLst>
              <a:gd name="adj" fmla="val 1048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7853328-FA58-8F93-3A67-763ADD404637}"/>
              </a:ext>
            </a:extLst>
          </p:cNvPr>
          <p:cNvSpPr/>
          <p:nvPr/>
        </p:nvSpPr>
        <p:spPr>
          <a:xfrm>
            <a:off x="333376" y="4081362"/>
            <a:ext cx="5486400" cy="2599356"/>
          </a:xfrm>
          <a:prstGeom prst="roundRect">
            <a:avLst>
              <a:gd name="adj" fmla="val 71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A23814D-9B40-C7C4-1905-781D34F6C600}"/>
              </a:ext>
            </a:extLst>
          </p:cNvPr>
          <p:cNvSpPr/>
          <p:nvPr/>
        </p:nvSpPr>
        <p:spPr>
          <a:xfrm>
            <a:off x="6372226" y="4081362"/>
            <a:ext cx="5486400" cy="2599356"/>
          </a:xfrm>
          <a:prstGeom prst="roundRect">
            <a:avLst>
              <a:gd name="adj" fmla="val 7188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14C666F-CF38-D78E-3C24-7DA459AF9894}"/>
              </a:ext>
            </a:extLst>
          </p:cNvPr>
          <p:cNvSpPr/>
          <p:nvPr/>
        </p:nvSpPr>
        <p:spPr>
          <a:xfrm>
            <a:off x="6515100" y="952497"/>
            <a:ext cx="1177290" cy="113919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6793637-2A6E-19E0-A77A-8676B2340D46}"/>
              </a:ext>
            </a:extLst>
          </p:cNvPr>
          <p:cNvSpPr/>
          <p:nvPr/>
        </p:nvSpPr>
        <p:spPr>
          <a:xfrm>
            <a:off x="6515100" y="2207041"/>
            <a:ext cx="1177290" cy="113919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989BA1-A17A-7DB2-B2A5-E608D94271F5}"/>
              </a:ext>
            </a:extLst>
          </p:cNvPr>
          <p:cNvSpPr/>
          <p:nvPr/>
        </p:nvSpPr>
        <p:spPr>
          <a:xfrm>
            <a:off x="8221980" y="932066"/>
            <a:ext cx="1177290" cy="113919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54FF92C-F939-CB27-A7C3-528C5D1448C1}"/>
              </a:ext>
            </a:extLst>
          </p:cNvPr>
          <p:cNvSpPr/>
          <p:nvPr/>
        </p:nvSpPr>
        <p:spPr>
          <a:xfrm>
            <a:off x="8221980" y="2289807"/>
            <a:ext cx="1177290" cy="1139193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08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1E7D18-54CE-AA4A-E7EC-9729FC6A26A4}"/>
              </a:ext>
            </a:extLst>
          </p:cNvPr>
          <p:cNvSpPr/>
          <p:nvPr/>
        </p:nvSpPr>
        <p:spPr>
          <a:xfrm>
            <a:off x="0" y="-46653"/>
            <a:ext cx="12192000" cy="30417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751E01-3A72-6DB7-460D-8CB13238149D}"/>
              </a:ext>
            </a:extLst>
          </p:cNvPr>
          <p:cNvSpPr/>
          <p:nvPr/>
        </p:nvSpPr>
        <p:spPr>
          <a:xfrm>
            <a:off x="2444621" y="419879"/>
            <a:ext cx="9461240" cy="6438122"/>
          </a:xfrm>
          <a:prstGeom prst="roundRect">
            <a:avLst>
              <a:gd name="adj" fmla="val 17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B43C9F5-0DAD-83FC-51C5-050D1141D277}"/>
              </a:ext>
            </a:extLst>
          </p:cNvPr>
          <p:cNvSpPr/>
          <p:nvPr/>
        </p:nvSpPr>
        <p:spPr>
          <a:xfrm>
            <a:off x="2761861" y="1222310"/>
            <a:ext cx="1978090" cy="774441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A8FB93E-84B1-0BD5-499B-07ADDED013B2}"/>
              </a:ext>
            </a:extLst>
          </p:cNvPr>
          <p:cNvSpPr/>
          <p:nvPr/>
        </p:nvSpPr>
        <p:spPr>
          <a:xfrm>
            <a:off x="5050971" y="1222309"/>
            <a:ext cx="1978090" cy="77444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72AC099-6C28-8B88-0E14-4ED8F5C6899E}"/>
              </a:ext>
            </a:extLst>
          </p:cNvPr>
          <p:cNvSpPr/>
          <p:nvPr/>
        </p:nvSpPr>
        <p:spPr>
          <a:xfrm>
            <a:off x="7340081" y="1222309"/>
            <a:ext cx="1978090" cy="774441"/>
          </a:xfrm>
          <a:prstGeom prst="roundRect">
            <a:avLst>
              <a:gd name="adj" fmla="val 0"/>
            </a:avLst>
          </a:prstGeom>
          <a:solidFill>
            <a:srgbClr val="FBF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2F6EC13-B8F0-0254-A159-53FA6F03F00B}"/>
              </a:ext>
            </a:extLst>
          </p:cNvPr>
          <p:cNvSpPr/>
          <p:nvPr/>
        </p:nvSpPr>
        <p:spPr>
          <a:xfrm>
            <a:off x="9629191" y="1194317"/>
            <a:ext cx="1978090" cy="774441"/>
          </a:xfrm>
          <a:prstGeom prst="roundRect">
            <a:avLst>
              <a:gd name="adj" fmla="val 0"/>
            </a:avLst>
          </a:prstGeom>
          <a:solidFill>
            <a:srgbClr val="FB4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33BBEB-B1DF-CF60-F0E9-B2329830F7AB}"/>
              </a:ext>
            </a:extLst>
          </p:cNvPr>
          <p:cNvSpPr/>
          <p:nvPr/>
        </p:nvSpPr>
        <p:spPr>
          <a:xfrm>
            <a:off x="4105474" y="1362268"/>
            <a:ext cx="503853" cy="4945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27443C8-66FC-56C2-8D29-488ECEED2EDD}"/>
              </a:ext>
            </a:extLst>
          </p:cNvPr>
          <p:cNvSpPr/>
          <p:nvPr/>
        </p:nvSpPr>
        <p:spPr>
          <a:xfrm>
            <a:off x="6416351" y="1362268"/>
            <a:ext cx="503853" cy="4945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D37A72A-D221-4200-06E6-A44D65E8CBED}"/>
              </a:ext>
            </a:extLst>
          </p:cNvPr>
          <p:cNvSpPr/>
          <p:nvPr/>
        </p:nvSpPr>
        <p:spPr>
          <a:xfrm>
            <a:off x="8705461" y="1362267"/>
            <a:ext cx="503853" cy="4945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249F937-D623-C7E8-5B1B-931D5F5B4A22}"/>
              </a:ext>
            </a:extLst>
          </p:cNvPr>
          <p:cNvSpPr/>
          <p:nvPr/>
        </p:nvSpPr>
        <p:spPr>
          <a:xfrm>
            <a:off x="10994571" y="1334276"/>
            <a:ext cx="503853" cy="494521"/>
          </a:xfrm>
          <a:prstGeom prst="ellipse">
            <a:avLst/>
          </a:prstGeom>
          <a:solidFill>
            <a:srgbClr val="FA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2680153C-4C01-AE00-511F-7D3D7AB0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3" y="2921063"/>
            <a:ext cx="1015873" cy="1015873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87B62835-9A29-A049-58BB-3A5547D5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86" y="1427935"/>
            <a:ext cx="363186" cy="363186"/>
          </a:xfrm>
          <a:prstGeom prst="rect">
            <a:avLst/>
          </a:prstGeom>
        </p:spPr>
      </p:pic>
      <p:pic>
        <p:nvPicPr>
          <p:cNvPr id="21" name="Imagem 2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4AF1E28-B345-F61E-C534-30C96959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2078" flipH="1" flipV="1">
            <a:off x="11059977" y="1395015"/>
            <a:ext cx="373039" cy="373039"/>
          </a:xfrm>
          <a:prstGeom prst="rect">
            <a:avLst/>
          </a:prstGeom>
        </p:spPr>
      </p:pic>
      <p:pic>
        <p:nvPicPr>
          <p:cNvPr id="22" name="Imagem 21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F3C583C-8A13-B064-2F91-810A5B93D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74" y="1399942"/>
            <a:ext cx="410768" cy="410768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2C5DCD78-10E1-4397-3DD3-A078B6BF1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67" y="1409273"/>
            <a:ext cx="395436" cy="3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1E7D18-54CE-AA4A-E7EC-9729FC6A26A4}"/>
              </a:ext>
            </a:extLst>
          </p:cNvPr>
          <p:cNvSpPr/>
          <p:nvPr/>
        </p:nvSpPr>
        <p:spPr>
          <a:xfrm>
            <a:off x="0" y="-46653"/>
            <a:ext cx="12192000" cy="30417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751E01-3A72-6DB7-460D-8CB13238149D}"/>
              </a:ext>
            </a:extLst>
          </p:cNvPr>
          <p:cNvSpPr/>
          <p:nvPr/>
        </p:nvSpPr>
        <p:spPr>
          <a:xfrm>
            <a:off x="2444621" y="419878"/>
            <a:ext cx="9461240" cy="6615403"/>
          </a:xfrm>
          <a:prstGeom prst="roundRect">
            <a:avLst>
              <a:gd name="adj" fmla="val 17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B43C9F5-0DAD-83FC-51C5-050D1141D277}"/>
              </a:ext>
            </a:extLst>
          </p:cNvPr>
          <p:cNvSpPr/>
          <p:nvPr/>
        </p:nvSpPr>
        <p:spPr>
          <a:xfrm>
            <a:off x="2761861" y="1222310"/>
            <a:ext cx="1978090" cy="774441"/>
          </a:xfrm>
          <a:prstGeom prst="roundRect">
            <a:avLst>
              <a:gd name="adj" fmla="val 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A8FB93E-84B1-0BD5-499B-07ADDED013B2}"/>
              </a:ext>
            </a:extLst>
          </p:cNvPr>
          <p:cNvSpPr/>
          <p:nvPr/>
        </p:nvSpPr>
        <p:spPr>
          <a:xfrm>
            <a:off x="5050971" y="1222309"/>
            <a:ext cx="1978090" cy="77444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72AC099-6C28-8B88-0E14-4ED8F5C6899E}"/>
              </a:ext>
            </a:extLst>
          </p:cNvPr>
          <p:cNvSpPr/>
          <p:nvPr/>
        </p:nvSpPr>
        <p:spPr>
          <a:xfrm>
            <a:off x="7340081" y="1222309"/>
            <a:ext cx="1978090" cy="774441"/>
          </a:xfrm>
          <a:prstGeom prst="roundRect">
            <a:avLst>
              <a:gd name="adj" fmla="val 0"/>
            </a:avLst>
          </a:prstGeom>
          <a:solidFill>
            <a:srgbClr val="FBF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2F6EC13-B8F0-0254-A159-53FA6F03F00B}"/>
              </a:ext>
            </a:extLst>
          </p:cNvPr>
          <p:cNvSpPr/>
          <p:nvPr/>
        </p:nvSpPr>
        <p:spPr>
          <a:xfrm>
            <a:off x="9629191" y="1194317"/>
            <a:ext cx="1978090" cy="774441"/>
          </a:xfrm>
          <a:prstGeom prst="roundRect">
            <a:avLst>
              <a:gd name="adj" fmla="val 0"/>
            </a:avLst>
          </a:prstGeom>
          <a:solidFill>
            <a:srgbClr val="FEC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33BBEB-B1DF-CF60-F0E9-B2329830F7AB}"/>
              </a:ext>
            </a:extLst>
          </p:cNvPr>
          <p:cNvSpPr/>
          <p:nvPr/>
        </p:nvSpPr>
        <p:spPr>
          <a:xfrm>
            <a:off x="4105474" y="1362268"/>
            <a:ext cx="503853" cy="4945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27443C8-66FC-56C2-8D29-488ECEED2EDD}"/>
              </a:ext>
            </a:extLst>
          </p:cNvPr>
          <p:cNvSpPr/>
          <p:nvPr/>
        </p:nvSpPr>
        <p:spPr>
          <a:xfrm>
            <a:off x="6416351" y="1362268"/>
            <a:ext cx="503853" cy="4945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D37A72A-D221-4200-06E6-A44D65E8CBED}"/>
              </a:ext>
            </a:extLst>
          </p:cNvPr>
          <p:cNvSpPr/>
          <p:nvPr/>
        </p:nvSpPr>
        <p:spPr>
          <a:xfrm>
            <a:off x="8705461" y="1362267"/>
            <a:ext cx="503853" cy="4945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249F937-D623-C7E8-5B1B-931D5F5B4A22}"/>
              </a:ext>
            </a:extLst>
          </p:cNvPr>
          <p:cNvSpPr/>
          <p:nvPr/>
        </p:nvSpPr>
        <p:spPr>
          <a:xfrm>
            <a:off x="10994571" y="1334276"/>
            <a:ext cx="503853" cy="494521"/>
          </a:xfrm>
          <a:prstGeom prst="ellipse">
            <a:avLst/>
          </a:prstGeom>
          <a:solidFill>
            <a:srgbClr val="FA3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87B62835-9A29-A049-58BB-3A5547D5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86" y="1427935"/>
            <a:ext cx="363186" cy="363186"/>
          </a:xfrm>
          <a:prstGeom prst="rect">
            <a:avLst/>
          </a:prstGeom>
        </p:spPr>
      </p:pic>
      <p:pic>
        <p:nvPicPr>
          <p:cNvPr id="21" name="Imagem 20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4AF1E28-B345-F61E-C534-30C96959E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02078" flipH="1" flipV="1">
            <a:off x="11059977" y="1395015"/>
            <a:ext cx="373039" cy="373039"/>
          </a:xfrm>
          <a:prstGeom prst="rect">
            <a:avLst/>
          </a:prstGeom>
        </p:spPr>
      </p:pic>
      <p:pic>
        <p:nvPicPr>
          <p:cNvPr id="22" name="Imagem 21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F3C583C-8A13-B064-2F91-810A5B93D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74" y="1399942"/>
            <a:ext cx="410768" cy="410768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2C5DCD78-10E1-4397-3DD3-A078B6BF1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67" y="1409273"/>
            <a:ext cx="395436" cy="395436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B1520A8-1730-7357-BD2A-67D7A2E8911B}"/>
              </a:ext>
            </a:extLst>
          </p:cNvPr>
          <p:cNvSpPr/>
          <p:nvPr/>
        </p:nvSpPr>
        <p:spPr>
          <a:xfrm>
            <a:off x="8218170" y="2277241"/>
            <a:ext cx="3389111" cy="4539744"/>
          </a:xfrm>
          <a:prstGeom prst="roundRect">
            <a:avLst>
              <a:gd name="adj" fmla="val 5164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CFB5E6-E386-C8A5-7A1A-771AB4E7AE0A}"/>
              </a:ext>
            </a:extLst>
          </p:cNvPr>
          <p:cNvSpPr txBox="1"/>
          <p:nvPr/>
        </p:nvSpPr>
        <p:spPr>
          <a:xfrm>
            <a:off x="5601868" y="1427935"/>
            <a:ext cx="60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ptos Black" panose="020F0502020204030204" pitchFamily="34" charset="0"/>
              </a:rPr>
              <a:t>31</a:t>
            </a:r>
            <a:endParaRPr lang="pt-BR" dirty="0">
              <a:solidFill>
                <a:schemeClr val="accent6">
                  <a:lumMod val="40000"/>
                  <a:lumOff val="60000"/>
                </a:schemeClr>
              </a:solidFill>
              <a:latin typeface="Aptos Black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CA36B6-B6DA-3433-5D51-8601B414B0AB}"/>
              </a:ext>
            </a:extLst>
          </p:cNvPr>
          <p:cNvSpPr txBox="1"/>
          <p:nvPr/>
        </p:nvSpPr>
        <p:spPr>
          <a:xfrm>
            <a:off x="7887644" y="1333568"/>
            <a:ext cx="60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ptos Black" panose="020F0502020204030204" pitchFamily="34" charset="0"/>
              </a:rPr>
              <a:t>31</a:t>
            </a:r>
            <a:endParaRPr lang="pt-BR" dirty="0">
              <a:solidFill>
                <a:schemeClr val="accent4">
                  <a:lumMod val="40000"/>
                  <a:lumOff val="60000"/>
                </a:schemeClr>
              </a:solidFill>
              <a:latin typeface="Aptos Black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5B3C7E-0C03-F36E-FD88-9F101D523127}"/>
              </a:ext>
            </a:extLst>
          </p:cNvPr>
          <p:cNvSpPr txBox="1"/>
          <p:nvPr/>
        </p:nvSpPr>
        <p:spPr>
          <a:xfrm>
            <a:off x="10107889" y="1326172"/>
            <a:ext cx="60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C8C8C"/>
                </a:solidFill>
                <a:latin typeface="Aptos Black" panose="020F0502020204030204" pitchFamily="34" charset="0"/>
              </a:rPr>
              <a:t>31</a:t>
            </a:r>
            <a:endParaRPr lang="pt-BR" dirty="0">
              <a:solidFill>
                <a:srgbClr val="FC8C8C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89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</Words>
  <Application>Microsoft Office PowerPoint</Application>
  <PresentationFormat>Widescreen</PresentationFormat>
  <Paragraphs>3</Paragraphs>
  <Slides>4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 Black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Ramalho de Souza</dc:creator>
  <cp:lastModifiedBy>Thiago Ramalho de Souza</cp:lastModifiedBy>
  <cp:revision>6</cp:revision>
  <dcterms:created xsi:type="dcterms:W3CDTF">2023-10-23T19:27:10Z</dcterms:created>
  <dcterms:modified xsi:type="dcterms:W3CDTF">2023-10-26T03:58:45Z</dcterms:modified>
</cp:coreProperties>
</file>