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2B1-546F-4174-B764-412F54C12636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2178-17B1-4A24-A75D-D10BF2C021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1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2B1-546F-4174-B764-412F54C12636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2178-17B1-4A24-A75D-D10BF2C021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44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2B1-546F-4174-B764-412F54C12636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2178-17B1-4A24-A75D-D10BF2C021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57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2B1-546F-4174-B764-412F54C12636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2178-17B1-4A24-A75D-D10BF2C021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3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2B1-546F-4174-B764-412F54C12636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2178-17B1-4A24-A75D-D10BF2C021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96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2B1-546F-4174-B764-412F54C12636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2178-17B1-4A24-A75D-D10BF2C021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3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2B1-546F-4174-B764-412F54C12636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2178-17B1-4A24-A75D-D10BF2C021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38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2B1-546F-4174-B764-412F54C12636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2178-17B1-4A24-A75D-D10BF2C021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2B1-546F-4174-B764-412F54C12636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2178-17B1-4A24-A75D-D10BF2C021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2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2B1-546F-4174-B764-412F54C12636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2178-17B1-4A24-A75D-D10BF2C021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89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C2B1-546F-4174-B764-412F54C12636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2178-17B1-4A24-A75D-D10BF2C021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40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C2B1-546F-4174-B764-412F54C12636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2178-17B1-4A24-A75D-D10BF2C021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29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252" y="37407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Site Map: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59" y="1081953"/>
            <a:ext cx="10554426" cy="45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5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91" y="935615"/>
            <a:ext cx="8243454" cy="5667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252" y="374073"/>
            <a:ext cx="122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Main Page: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62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Sym</dc:creator>
  <cp:lastModifiedBy>Yan Sym</cp:lastModifiedBy>
  <cp:revision>2</cp:revision>
  <dcterms:created xsi:type="dcterms:W3CDTF">2015-06-24T12:29:26Z</dcterms:created>
  <dcterms:modified xsi:type="dcterms:W3CDTF">2015-06-24T12:29:42Z</dcterms:modified>
</cp:coreProperties>
</file>