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8885d024-7c99-434b-8e9a-c15c2a5019e9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6379c8e064bc4146" /><Relationship Type="http://schemas.openxmlformats.org/officeDocument/2006/relationships/slideLayout" Target="/ppt/slideLayouts/slideLayout8.xml" Id="Rf0c5da0e734e4747" /><Relationship Type="http://schemas.openxmlformats.org/officeDocument/2006/relationships/hyperlink" Target="https://app.powerbi.com/groups/me/reports/8885d024-7c99-434b-8e9a-c15c2a5019e9/?pbi_source=PowerPoint" TargetMode="External" Id="RelId0" /><Relationship Type="http://schemas.openxmlformats.org/officeDocument/2006/relationships/image" Target="/ppt/media/image4.png" Id="imgId20840795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desafio_01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10/06/2024 21:30:57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10/06/2024 21:26:26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map ,map ,pieChart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0840795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