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580E181-53CB-467B-A927-49E26619FA1E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8477BDC-60E8-41CD-9DDF-85008205F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Sua Essência Perfumes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dirty="0" smtClean="0"/>
              <a:t>Projeto de Empreendedorismo</a:t>
            </a:r>
          </a:p>
          <a:p>
            <a:pPr algn="ctr"/>
            <a:r>
              <a:rPr lang="pt-BR" dirty="0" smtClean="0"/>
              <a:t>Alunos: Thiago Santos, Rui Silveira, Lucas Henrique, Paula Natália e Gabriel José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3564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225" y="2324100"/>
            <a:ext cx="5262562" cy="3508375"/>
          </a:xfrm>
        </p:spPr>
      </p:pic>
    </p:spTree>
    <p:extLst>
      <p:ext uri="{BB962C8B-B14F-4D97-AF65-F5344CB8AC3E}">
        <p14:creationId xmlns:p14="http://schemas.microsoft.com/office/powerpoint/2010/main" xmlns="" val="242625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3803" y="2324100"/>
            <a:ext cx="4895406" cy="3508375"/>
          </a:xfrm>
        </p:spPr>
      </p:pic>
    </p:spTree>
    <p:extLst>
      <p:ext uri="{BB962C8B-B14F-4D97-AF65-F5344CB8AC3E}">
        <p14:creationId xmlns:p14="http://schemas.microsoft.com/office/powerpoint/2010/main" xmlns="" val="37094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225" y="2324100"/>
            <a:ext cx="5262562" cy="3508375"/>
          </a:xfrm>
        </p:spPr>
      </p:pic>
    </p:spTree>
    <p:extLst>
      <p:ext uri="{BB962C8B-B14F-4D97-AF65-F5344CB8AC3E}">
        <p14:creationId xmlns:p14="http://schemas.microsoft.com/office/powerpoint/2010/main" xmlns="" val="111511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pPr algn="ctr"/>
            <a:r>
              <a:rPr lang="pt-BR" dirty="0" smtClean="0"/>
              <a:t>Nossos Produtos</a:t>
            </a:r>
            <a:endParaRPr lang="pt-BR" dirty="0"/>
          </a:p>
        </p:txBody>
      </p:sp>
      <p:pic>
        <p:nvPicPr>
          <p:cNvPr id="4" name="Espaço Reservado para Conteúdo 3" descr="loja-shope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4424" y="2276872"/>
            <a:ext cx="8058894" cy="374441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j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40768"/>
            <a:ext cx="7777786" cy="46085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pPr algn="ctr"/>
            <a:r>
              <a:rPr lang="pt-BR" dirty="0" smtClean="0"/>
              <a:t>Desempenho da Loja</a:t>
            </a:r>
            <a:endParaRPr lang="pt-BR" dirty="0"/>
          </a:p>
        </p:txBody>
      </p:sp>
      <p:pic>
        <p:nvPicPr>
          <p:cNvPr id="6" name="Espaço Reservado para Conteúdo 5" descr="desempenh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1916832"/>
            <a:ext cx="3812937" cy="444378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pPr algn="ctr"/>
            <a:r>
              <a:rPr lang="pt-BR" dirty="0" smtClean="0"/>
              <a:t>Relatório de Vendas</a:t>
            </a:r>
            <a:endParaRPr lang="pt-BR" dirty="0"/>
          </a:p>
        </p:txBody>
      </p:sp>
      <p:pic>
        <p:nvPicPr>
          <p:cNvPr id="4" name="Espaço Reservado para Conteúdo 3" descr="relatório-vend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8344" y="3349154"/>
            <a:ext cx="7733246" cy="166402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 smtClean="0"/>
              <a:t>Nova estratégia para aumentar as vendas</a:t>
            </a:r>
            <a:r>
              <a:rPr lang="pt-BR" sz="3200" dirty="0" smtClean="0"/>
              <a:t>...... (Em construção)</a:t>
            </a:r>
            <a:endParaRPr lang="pt-BR" sz="3200" dirty="0"/>
          </a:p>
        </p:txBody>
      </p:sp>
      <p:pic>
        <p:nvPicPr>
          <p:cNvPr id="4" name="Espaço Reservado para Conteúdo 3" descr="site-loj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8068552" cy="376293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211</TotalTime>
  <Words>41</Words>
  <Application>Microsoft Office PowerPoint</Application>
  <PresentationFormat>Apresentação na tela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Austin</vt:lpstr>
      <vt:lpstr>Sua Essência Perfumes</vt:lpstr>
      <vt:lpstr>Slide 2</vt:lpstr>
      <vt:lpstr>Slide 3</vt:lpstr>
      <vt:lpstr>Slide 4</vt:lpstr>
      <vt:lpstr>Nossos Produtos</vt:lpstr>
      <vt:lpstr>Slide 6</vt:lpstr>
      <vt:lpstr>Desempenho da Loja</vt:lpstr>
      <vt:lpstr>Relatório de Vendas</vt:lpstr>
      <vt:lpstr>Nova estratégia para aumentar as vendas...... (Em construção)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 Essência Perfumes</dc:title>
  <dc:creator>Thiago</dc:creator>
  <cp:lastModifiedBy>PC</cp:lastModifiedBy>
  <cp:revision>18</cp:revision>
  <dcterms:created xsi:type="dcterms:W3CDTF">2021-08-28T15:47:52Z</dcterms:created>
  <dcterms:modified xsi:type="dcterms:W3CDTF">2021-11-30T15:13:40Z</dcterms:modified>
</cp:coreProperties>
</file>