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gdwpbzE7Bis+JbX9F5CeYC2H30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4250" y="504691"/>
            <a:ext cx="9144001" cy="60106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93724" y="92835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quantidade de egressos formados é menor do que o esperado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61374" y="92835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turmas que chegam a ter 8% de aprovação em um semestre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93724" y="1420526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demanda por profissionais de T.I é muito alta em Goiás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65024" y="273940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Reduzir o índice de evasão em 10% até 2028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30374" y="414930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Maior número de profissionais qualificados no mercado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695149" y="414930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Melhor aplicação dos investimentos da universidade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30374" y="465310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Melhor qualidade de vida aos graduandos do INF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470749" y="1168826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Solução será definida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470749" y="275625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Solução será definida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806224" y="1168826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Estudantes do INF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419724" y="1168826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Empresas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806224" y="173985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UFG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806224" y="320010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Grupo 2 da residência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510699" y="320010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Professores Orientadores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433124" y="1168826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O estudante possui interesse em concluir o curso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6101099" y="320010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Solução será definida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7417325" y="3214050"/>
            <a:ext cx="474900" cy="159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Estruturação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7264199" y="1168826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Trabalho como influência para evasão dos estudantes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105049" y="1168826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Fatores sociais que impedem o estudante de ir à faculdade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6233999" y="1168826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O estudante possui disponibilidade para cursar as matérias do curso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625050" y="3364250"/>
            <a:ext cx="576600" cy="159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Levantamento de requisitos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777450" y="3516650"/>
            <a:ext cx="576600" cy="159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Execução do projeto iterativo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929850" y="3669050"/>
            <a:ext cx="576600" cy="159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Validação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082250" y="3821450"/>
            <a:ext cx="576600" cy="159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Entrega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806224" y="5836926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Financeiras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4510699" y="5836926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Indisponibilidade de recursos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7975449" y="5836926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Solução será definida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4419724" y="173985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INF- Corpo </a:t>
            </a:r>
            <a:r>
              <a:rPr lang="pt-BR" sz="500"/>
              <a:t>Docente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sz="500"/>
          </a:p>
        </p:txBody>
      </p:sp>
      <p:sp>
        <p:nvSpPr>
          <p:cNvPr id="113" name="Google Shape;113;p1"/>
          <p:cNvSpPr/>
          <p:nvPr/>
        </p:nvSpPr>
        <p:spPr>
          <a:xfrm>
            <a:off x="726274" y="465310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Visão positiva sobre o instituto e cursos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5433124" y="173985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Forma-se menos da metade do que se matricula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264199" y="1739851"/>
            <a:ext cx="531000" cy="457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500"/>
              <a:t>Causar o </a:t>
            </a:r>
            <a:r>
              <a:rPr lang="pt-BR" sz="500"/>
              <a:t>receio</a:t>
            </a:r>
            <a:r>
              <a:rPr lang="pt-BR" sz="500"/>
              <a:t> de perda de qualidade dos cursos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2023-09-27T22:00:04Z</dcterms:created>
  <dc:creator>Nivaldo morais</dc:creator>
</cp:coreProperties>
</file>