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j0zGiL64ZR4hfReBJemiSX5lxR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1440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62775" y="369025"/>
            <a:ext cx="1093800" cy="522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800"/>
              <a:t>Funcionários confiam em orientação acessível ao relatar assédio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3275" y="1409275"/>
            <a:ext cx="1192800" cy="522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800"/>
              <a:t>Responder a incidentes com eficácia fortalece a cultura organizacional.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2775" y="927475"/>
            <a:ext cx="864300" cy="522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800"/>
              <a:t>Conscientização é fundamental para prevenir discriminação.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756625" y="591050"/>
            <a:ext cx="909300" cy="522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900"/>
              <a:t>Colaboradores que são afetados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756625" y="1197225"/>
            <a:ext cx="909300" cy="522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900"/>
              <a:t>Gestores, RH e Alta administração da organização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749200" y="1833225"/>
            <a:ext cx="745800" cy="522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900"/>
              <a:t>Investidores e cliente da organização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945675" y="3075406"/>
            <a:ext cx="745800" cy="777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 2 da residência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268025" y="4050049"/>
            <a:ext cx="909300" cy="990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Professores Orientadores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7359575" y="424400"/>
            <a:ext cx="1286700" cy="4245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900"/>
              <a:t>Resistência à Adoção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782200" y="6083925"/>
            <a:ext cx="679800" cy="1995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Financeiras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5634063" y="5582025"/>
            <a:ext cx="1640700" cy="66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900"/>
              <a:t>Resistência cultural à abertura e transparência sobre assuntos sensíveis como assédio e discriminação.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7982848" y="5940782"/>
            <a:ext cx="531000" cy="522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definir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29075" y="2370825"/>
            <a:ext cx="1684800" cy="1074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800"/>
              <a:t>Fornecer aos colaboradores e à empresa meios eficazes para relatar casos de assédio e discriminação, com o objetivo de educar, informar e promover um ambiente de trabalho seguro e inclusivo.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62775" y="3936288"/>
            <a:ext cx="1385100" cy="594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800"/>
              <a:t>Candidatos encontrarão um ambiente de trabalho que respeita suas identidades.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62775" y="4530897"/>
            <a:ext cx="1385100" cy="594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800"/>
              <a:t>Aumento da transparência e da confiança na cultura organizacional.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62775" y="5155725"/>
            <a:ext cx="1385100" cy="594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800"/>
              <a:t>Funcionários terão confiança para reportar incidentes sem medo de retaliação.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900475" y="502501"/>
            <a:ext cx="1748100" cy="13488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900"/>
              <a:t>Uma plataforma de denúncias eficaz para educar colaboradores e a empresa sobre assédio e discriminação, promovendo um ambiente de trabalho seguro e inclusivo.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975100" y="2589825"/>
            <a:ext cx="1286700" cy="66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900"/>
              <a:t>Integrar o chatbot ao whatsapp para </a:t>
            </a:r>
            <a:r>
              <a:rPr lang="pt-BR" sz="900"/>
              <a:t>facilitar</a:t>
            </a:r>
            <a:r>
              <a:rPr lang="pt-BR" sz="900"/>
              <a:t> o acesso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975100" y="3445125"/>
            <a:ext cx="1192800" cy="747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empresa não pode ter nenhum nível poder sobre os feedbacks postados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1954175" y="4300425"/>
            <a:ext cx="1529100" cy="75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900"/>
              <a:t>Estabelecer uma política clara de curadoria para evitar a disseminação de informações inadequadas ou prejudiciais.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954175" y="5155725"/>
            <a:ext cx="1529100" cy="75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900"/>
              <a:t>Oferecer orientação personalizada e recursos relevantes para lidar com diferentes tipos de assédio e discriminação.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954175" y="6011025"/>
            <a:ext cx="1640700" cy="75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900"/>
              <a:t>Desenvolver uma interface amigável e de fácil acesso para os funcionários.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5511825" y="332875"/>
            <a:ext cx="1547700" cy="594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800"/>
              <a:t>Um ambiente de trabalho seguro e inclusivo é fundamental para o bem-estar e a produtividade dos funcionários.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5886825" y="3150064"/>
            <a:ext cx="745800" cy="75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definir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7904149" y="3178759"/>
            <a:ext cx="745800" cy="75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definir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5487225" y="927475"/>
            <a:ext cx="1596900" cy="7554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800"/>
              <a:t>A falta de informação e recursos claros sobre como lidar com assédio e discriminação contribui para a subnotificação desses casos.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5511825" y="1719475"/>
            <a:ext cx="1684800" cy="747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800"/>
              <a:t>A transparência e a abertura sobre questões de assédio e discriminação são essenciais para construir a confiança dos funcionários na cultura organizacional.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156575" y="617325"/>
            <a:ext cx="679800" cy="11022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800"/>
              <a:t>Acesso rápido a informações é crucial para um ambiente de trabalho saudável.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3275" y="5750325"/>
            <a:ext cx="1385100" cy="594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800"/>
              <a:t>Melhoria da reputação da empresa como defensora da diversidade e inclusão.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62775" y="6283575"/>
            <a:ext cx="1385100" cy="5223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800"/>
              <a:t>Fortalecimento do compromisso com a responsabilidade social e ética.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4347375" y="6211275"/>
            <a:ext cx="1286700" cy="594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/>
              <a:t>Resistência por parte da liderança ou dos funcionários em adotar novas tecnologias.</a:t>
            </a:r>
            <a:endParaRPr sz="900"/>
          </a:p>
        </p:txBody>
      </p:sp>
      <p:sp>
        <p:nvSpPr>
          <p:cNvPr id="116" name="Google Shape;116;p1"/>
          <p:cNvSpPr/>
          <p:nvPr/>
        </p:nvSpPr>
        <p:spPr>
          <a:xfrm>
            <a:off x="7359575" y="916838"/>
            <a:ext cx="1286700" cy="4245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900"/>
              <a:t>Informa</a:t>
            </a:r>
            <a:r>
              <a:rPr lang="pt-BR" sz="900"/>
              <a:t>ções incorretas ou parcialmente corretas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7402000" y="1409275"/>
            <a:ext cx="1286700" cy="4245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900"/>
              <a:t>Falta de Engajamento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2023-09-27T22:00:04Z</dcterms:created>
  <dc:creator>Nivaldo morais</dc:creator>
</cp:coreProperties>
</file>