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3qHHhpU3STirF17eTLB2PjqE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5" y="93401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74850" y="462425"/>
            <a:ext cx="1093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 buscam orientação confiável em casos de assédio.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25350" y="1502675"/>
            <a:ext cx="1192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a incidentes com eficácia fortalece 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74850" y="1020875"/>
            <a:ext cx="864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Conscientização é fundamental para prevenir discriminação.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868700" y="684450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Colaboradores que são afetados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868700" y="1290625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Gestores, RH e Alta administração da organização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861275" y="1926625"/>
            <a:ext cx="745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Investidores e cliente da organização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057750" y="3168806"/>
            <a:ext cx="745800" cy="77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2 da residência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380100" y="4143449"/>
            <a:ext cx="909300" cy="990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 Orientadores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471650" y="517800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Resistência à Adoção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894275" y="6177325"/>
            <a:ext cx="679800" cy="199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Financeiras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746138" y="5675425"/>
            <a:ext cx="1640700" cy="66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Resistência cultural à abertura e transparência sobre assuntos sensíveis como assédio e discriminação.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094923" y="6034182"/>
            <a:ext cx="5310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09400" y="2448925"/>
            <a:ext cx="1684800" cy="1074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Educar e informar os colaboradores e a empresa sobre assédio e discriminação no ambiente de trabalho, aumentando a conscientização e conhecimento sobre políticas, procedimentos e recursos disponíveis para prevenir e lidar com essas questões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74850" y="4029688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Candidatos encontrarão um ambiente de trabalho que respeita suas identidades.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74850" y="4624297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da transparência e da confiança na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74850" y="5249125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 terão confiança para reportar incidentes sem medo de retaliação.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012550" y="595901"/>
            <a:ext cx="1748100" cy="1348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chatbot acessível para fornecer informações e recursos sobre assédio e discriminação no ambiente de trabalho, capacitando os funcionários a reconhecerem, reportarem e lidarem com essas situações de forma eficaz e confidencial.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243250" y="2448925"/>
            <a:ext cx="1286700" cy="66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 o chatbot ao whatsapp para facilitar o acesso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087175" y="3538525"/>
            <a:ext cx="1192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empresa não pode ter nenhum nível poder sobre os feedbacks postados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066250" y="43938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Estabelecer uma política clara de curadoria para evitar a disseminação de informações inadequadas ou prejudiciais.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2066250" y="52491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Oferecer orientação personalizada e recursos relevantes para lidar com diferentes tipos de assédio e discriminação.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066250" y="6104425"/>
            <a:ext cx="16407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uma interface amigável e de fácil acesso para os funcionários.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623900" y="426275"/>
            <a:ext cx="15477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ambiente de trabalho seguro e inclusivo é fundamental para o bem-estar e a produtividade dos funcionários.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998900" y="3243464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8016224" y="3272159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599300" y="1020875"/>
            <a:ext cx="15969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falta de informação e recursos claros sobre como lidar com assédio e discriminação contribui para a subnotificação desses casos.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623900" y="1812875"/>
            <a:ext cx="1684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transparência e a abertura sobre questões de assédio e discriminação são essenciais para construir a confiança dos funcionários na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268650" y="710725"/>
            <a:ext cx="679800" cy="11022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rápido a informações é crucial para um ambiente de trabalho saudável.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25350" y="5843725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Melhoria da reputação da empresa como defensora da diversidade e inclusão.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74850" y="6376975"/>
            <a:ext cx="13851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Fortalecimento do compromisso com a responsabilidade social e ética.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459450" y="6304675"/>
            <a:ext cx="12867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Resistência por parte da liderança ou dos funcionários em adotar novas tecnologias.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471650" y="1010249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incorretas ou parcialmente corretas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514075" y="1502675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Engajamento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