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QtkD216wnEO8QLxlKkBBQQ6ew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2" y="123197"/>
            <a:ext cx="9144141" cy="68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67210" y="565244"/>
            <a:ext cx="1668145" cy="692483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1"/>
                </a:solidFill>
              </a:rPr>
              <a:t>Os sindicatos trabalhista</a:t>
            </a:r>
            <a:r>
              <a:rPr b="1" lang="pt-BR" sz="800">
                <a:solidFill>
                  <a:schemeClr val="dk1"/>
                </a:solidFill>
              </a:rPr>
              <a:t>s </a:t>
            </a:r>
            <a:r>
              <a:rPr b="1" lang="pt-BR" sz="800">
                <a:solidFill>
                  <a:schemeClr val="dk1"/>
                </a:solidFill>
              </a:rPr>
              <a:t>enfrentam desafios na coleta, organização e análise de dados sobre seus associados</a:t>
            </a:r>
            <a:endParaRPr b="1"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7210" y="1310621"/>
            <a:ext cx="1668145" cy="63196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2857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Falta de informações precisas a respeito de </a:t>
            </a:r>
            <a:r>
              <a:rPr b="1" lang="pt-BR" sz="900"/>
              <a:t>assédio</a:t>
            </a:r>
            <a:r>
              <a:rPr b="1" lang="pt-BR" sz="900"/>
              <a:t> nas organizações dificulta a tomada de decisão </a:t>
            </a:r>
            <a:endParaRPr b="1"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896028" y="619866"/>
            <a:ext cx="1668145" cy="1263933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800">
                <a:solidFill>
                  <a:schemeClr val="dk1"/>
                </a:solidFill>
              </a:rPr>
              <a:t>Desenvolver um sistema de </a:t>
            </a:r>
            <a:r>
              <a:rPr b="1" lang="pt-BR" sz="800">
                <a:solidFill>
                  <a:schemeClr val="dk1"/>
                </a:solidFill>
              </a:rPr>
              <a:t>informação</a:t>
            </a:r>
            <a:r>
              <a:rPr b="1" lang="pt-BR" sz="800">
                <a:solidFill>
                  <a:schemeClr val="dk1"/>
                </a:solidFill>
              </a:rPr>
              <a:t> que centralize e gerencie dados relevantes dos associados dos sindicatos. O sistema permitirá coletar informações sobre assédio, satisfação sobre  maneiras de condução em casos de assédio, e outros indicadores relevantes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940443" y="2451588"/>
            <a:ext cx="1668145" cy="352044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800"/>
              <a:t>Canal de </a:t>
            </a:r>
            <a:r>
              <a:rPr b="1" lang="pt-BR" sz="800"/>
              <a:t>denúncias</a:t>
            </a:r>
            <a:endParaRPr b="1"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758500" y="3386965"/>
            <a:ext cx="1668145" cy="106635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pt-BR" sz="800"/>
              <a:t>Grupo 2 - </a:t>
            </a:r>
            <a:r>
              <a:rPr b="1" lang="pt-BR" sz="800"/>
              <a:t>residência</a:t>
            </a:r>
            <a:r>
              <a:rPr b="1" lang="pt-BR" sz="800"/>
              <a:t> em SI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800"/>
              <a:t>Professores Orientadores </a:t>
            </a:r>
            <a:endParaRPr b="1" sz="800"/>
          </a:p>
        </p:txBody>
      </p:sp>
      <p:sp>
        <p:nvSpPr>
          <p:cNvPr id="90" name="Google Shape;90;p1"/>
          <p:cNvSpPr/>
          <p:nvPr/>
        </p:nvSpPr>
        <p:spPr>
          <a:xfrm>
            <a:off x="3771780" y="811454"/>
            <a:ext cx="1585395" cy="1263933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800">
                <a:solidFill>
                  <a:schemeClr val="dk1"/>
                </a:solidFill>
              </a:rPr>
              <a:t>Todos os associados do </a:t>
            </a:r>
            <a:r>
              <a:rPr b="1" lang="pt-BR" sz="800">
                <a:solidFill>
                  <a:schemeClr val="dk1"/>
                </a:solidFill>
              </a:rPr>
              <a:t>sindicato</a:t>
            </a:r>
            <a:r>
              <a:rPr b="1" lang="pt-BR" sz="800">
                <a:solidFill>
                  <a:schemeClr val="dk1"/>
                </a:solidFill>
              </a:rPr>
              <a:t>, </a:t>
            </a:r>
            <a:r>
              <a:rPr b="1" lang="pt-BR" sz="800">
                <a:solidFill>
                  <a:schemeClr val="dk1"/>
                </a:solidFill>
              </a:rPr>
              <a:t>presidente</a:t>
            </a:r>
            <a:r>
              <a:rPr b="1" lang="pt-BR" sz="800">
                <a:solidFill>
                  <a:schemeClr val="dk1"/>
                </a:solidFill>
              </a:rPr>
              <a:t> do sindicato, ong´s, orgão publicos </a:t>
            </a:r>
            <a:r>
              <a:rPr b="1" lang="pt-BR" sz="800">
                <a:solidFill>
                  <a:schemeClr val="dk1"/>
                </a:solidFill>
              </a:rPr>
              <a:t>especializado</a:t>
            </a:r>
            <a:r>
              <a:rPr b="1" lang="pt-BR" sz="800">
                <a:solidFill>
                  <a:schemeClr val="dk1"/>
                </a:solidFill>
              </a:rPr>
              <a:t> no assunto, empresas que os associados atuam e etc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535250" y="416350"/>
            <a:ext cx="1668000" cy="3951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700"/>
              <a:t>O</a:t>
            </a:r>
            <a:r>
              <a:rPr b="1" lang="pt-BR" sz="600"/>
              <a:t>s associados precisam estar cientes do que constituem assédio e como identificá-lo.</a:t>
            </a:r>
            <a:endParaRPr b="1" sz="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b="1" sz="1200"/>
          </a:p>
        </p:txBody>
      </p:sp>
      <p:sp>
        <p:nvSpPr>
          <p:cNvPr id="92" name="Google Shape;92;p1"/>
          <p:cNvSpPr/>
          <p:nvPr/>
        </p:nvSpPr>
        <p:spPr>
          <a:xfrm>
            <a:off x="7386825" y="430749"/>
            <a:ext cx="1608948" cy="213105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600"/>
              <a:t>Coleta de informações sensíveis sobre casos  de assédio</a:t>
            </a:r>
            <a:r>
              <a:rPr b="1" lang="pt-BR" sz="700"/>
              <a:t> querer privacidades Anonimato dos denunciantes </a:t>
            </a:r>
            <a:endParaRPr b="1"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700"/>
              <a:t>Resistências por partes das organizações onde os associados atuam, temendo consequências negativas </a:t>
            </a:r>
            <a:endParaRPr b="1"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700"/>
              <a:t>Dados imprecisos ou incompletos podem prejudicar a eficácia do sistema. Funcionários que denunciam assédio podem enfrentar retaliação de colegas ou superiores</a:t>
            </a:r>
            <a:endParaRPr b="1" sz="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93" name="Google Shape;93;p1"/>
          <p:cNvSpPr/>
          <p:nvPr/>
        </p:nvSpPr>
        <p:spPr>
          <a:xfrm>
            <a:off x="5576549" y="3112247"/>
            <a:ext cx="1668145" cy="1796698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1200"/>
              <a:t>A definir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760489" y="6092328"/>
            <a:ext cx="3438635" cy="692483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800"/>
              <a:t>Cultura dos associados, falta de comprometimento do </a:t>
            </a:r>
            <a:r>
              <a:rPr b="1" lang="pt-BR" sz="800"/>
              <a:t>presidente</a:t>
            </a:r>
            <a:r>
              <a:rPr b="1" lang="pt-BR" sz="800"/>
              <a:t> do sindicato, </a:t>
            </a:r>
            <a:r>
              <a:rPr b="1" lang="pt-BR" sz="800"/>
              <a:t>recursos</a:t>
            </a:r>
            <a:r>
              <a:rPr b="1" lang="pt-BR" sz="800"/>
              <a:t> financeiros </a:t>
            </a:r>
            <a:endParaRPr b="1"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472232" y="3483381"/>
            <a:ext cx="1502852" cy="132141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1200"/>
              <a:t>A definir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7430961" y="5823735"/>
            <a:ext cx="1585395" cy="961076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1200"/>
              <a:t>A definir</a:t>
            </a:r>
            <a:endParaRPr b="1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940443" y="2901960"/>
            <a:ext cx="1668145" cy="572279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800"/>
              <a:t>Espaço</a:t>
            </a:r>
            <a:r>
              <a:rPr b="1" lang="pt-BR" sz="800"/>
              <a:t> para</a:t>
            </a:r>
            <a:r>
              <a:rPr b="1" lang="pt-BR" sz="1200"/>
              <a:t> </a:t>
            </a:r>
            <a:r>
              <a:rPr b="1" lang="pt-BR" sz="800"/>
              <a:t>campanhas</a:t>
            </a:r>
            <a:r>
              <a:rPr b="1" lang="pt-BR" sz="800"/>
              <a:t> de </a:t>
            </a:r>
            <a:r>
              <a:rPr b="1" lang="pt-BR" sz="800"/>
              <a:t>conscientização</a:t>
            </a:r>
            <a:r>
              <a:rPr b="1" lang="pt-BR" sz="800"/>
              <a:t> e treinamento adequado sobre o</a:t>
            </a:r>
            <a:r>
              <a:rPr b="1" lang="pt-BR" sz="1200"/>
              <a:t> </a:t>
            </a:r>
            <a:r>
              <a:rPr b="1" lang="pt-BR" sz="800"/>
              <a:t>tema.</a:t>
            </a:r>
            <a:endParaRPr b="1"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940443" y="3542389"/>
            <a:ext cx="1668145" cy="755486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800"/>
              <a:t>Ser regido por um </a:t>
            </a:r>
            <a:r>
              <a:rPr b="1" lang="pt-BR" sz="800"/>
              <a:t>código</a:t>
            </a:r>
            <a:r>
              <a:rPr b="1" lang="pt-BR" sz="800"/>
              <a:t> de conduta desenvolvido em conjunto por todos os Stakeholders</a:t>
            </a:r>
            <a:endParaRPr b="1"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940443" y="4366048"/>
            <a:ext cx="1668145" cy="474735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800"/>
              <a:t>Adição e atualização das </a:t>
            </a:r>
            <a:r>
              <a:rPr b="1" lang="pt-BR" sz="800"/>
              <a:t>políticas</a:t>
            </a:r>
            <a:r>
              <a:rPr b="1" lang="pt-BR" sz="800"/>
              <a:t> internas do </a:t>
            </a:r>
            <a:r>
              <a:rPr b="1" lang="pt-BR" sz="800"/>
              <a:t>órgão</a:t>
            </a:r>
            <a:r>
              <a:rPr b="1" lang="pt-BR" sz="800"/>
              <a:t> </a:t>
            </a:r>
            <a:endParaRPr b="1"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940443" y="4908945"/>
            <a:ext cx="1668145" cy="890612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800"/>
              <a:t>Integração</a:t>
            </a:r>
            <a:r>
              <a:rPr b="1" lang="pt-BR" sz="800"/>
              <a:t> com o programa Emprega mais mulheres, </a:t>
            </a:r>
            <a:r>
              <a:rPr b="1" lang="pt-BR" sz="800"/>
              <a:t>a fim</a:t>
            </a:r>
            <a:r>
              <a:rPr b="1" lang="pt-BR" sz="800"/>
              <a:t> de atestar a </a:t>
            </a:r>
            <a:r>
              <a:rPr b="1" lang="pt-BR" sz="800"/>
              <a:t>diversidade</a:t>
            </a:r>
            <a:r>
              <a:rPr b="1" lang="pt-BR" sz="800"/>
              <a:t> da organização </a:t>
            </a:r>
            <a:endParaRPr b="1"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918870" y="5888258"/>
            <a:ext cx="1711292" cy="83203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700"/>
              <a:t>Integração</a:t>
            </a:r>
            <a:r>
              <a:rPr b="1" lang="pt-BR" sz="700"/>
              <a:t> com os programas de </a:t>
            </a:r>
            <a:r>
              <a:rPr b="1" lang="pt-BR" sz="700"/>
              <a:t>incentivo</a:t>
            </a:r>
            <a:r>
              <a:rPr b="1" lang="pt-BR" sz="700"/>
              <a:t> a adoção de pautas sociais e possibilidade de certificação das melhores </a:t>
            </a:r>
            <a:r>
              <a:rPr b="1" lang="pt-BR" sz="700"/>
              <a:t>empresas</a:t>
            </a:r>
            <a:r>
              <a:rPr b="1" lang="pt-BR" sz="800"/>
              <a:t> </a:t>
            </a:r>
            <a:endParaRPr b="1"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7210" y="4071227"/>
            <a:ext cx="1668145" cy="285891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800"/>
              <a:t>Melhor compreensão da saúde e bem-estar dos associados a respeitos a suas respectivas empresas.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800"/>
              <a:t>Facilitação na tomada de decisões baseada em dados.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800"/>
              <a:t>Possibilidade de Integração com Órgãos Reguladores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800"/>
              <a:t>local seguro para os associados fornecerem os feedbacks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800"/>
              <a:t>Canal de comunicação seguro e transparente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b="1" sz="1200"/>
          </a:p>
        </p:txBody>
      </p:sp>
      <p:sp>
        <p:nvSpPr>
          <p:cNvPr id="103" name="Google Shape;103;p1"/>
          <p:cNvSpPr/>
          <p:nvPr/>
        </p:nvSpPr>
        <p:spPr>
          <a:xfrm>
            <a:off x="114283" y="2371982"/>
            <a:ext cx="1668145" cy="1170534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800"/>
              <a:t>Educar os associados sobre o tema, Estabelecer </a:t>
            </a:r>
            <a:r>
              <a:rPr b="1" lang="pt-BR" sz="800"/>
              <a:t>mecanismos</a:t>
            </a:r>
            <a:r>
              <a:rPr b="1" lang="pt-BR" sz="800"/>
              <a:t> </a:t>
            </a:r>
            <a:r>
              <a:rPr b="1" lang="pt-BR" sz="800"/>
              <a:t>seguros</a:t>
            </a:r>
            <a:r>
              <a:rPr b="1" lang="pt-BR" sz="800"/>
              <a:t> para apoio em caso de </a:t>
            </a:r>
            <a:r>
              <a:rPr b="1" lang="pt-BR" sz="800"/>
              <a:t>assédio</a:t>
            </a:r>
            <a:r>
              <a:rPr b="1" lang="pt-BR" sz="800"/>
              <a:t>, criação de grupos de apoio, elaboração  de </a:t>
            </a:r>
            <a:r>
              <a:rPr b="1" lang="pt-BR" sz="800"/>
              <a:t>política</a:t>
            </a:r>
            <a:r>
              <a:rPr b="1" lang="pt-BR" sz="800"/>
              <a:t> internas </a:t>
            </a:r>
            <a:endParaRPr b="1"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5567550" y="871250"/>
            <a:ext cx="1608900" cy="4089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600">
                <a:solidFill>
                  <a:schemeClr val="dk1"/>
                </a:solidFill>
              </a:rPr>
              <a:t>Os sindicatos devem atuar como defensores ativos na luta contra o assédio no local de trabalho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564775" y="1339949"/>
            <a:ext cx="1585500" cy="4746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500">
                <a:solidFill>
                  <a:schemeClr val="dk1"/>
                </a:solidFill>
              </a:rPr>
              <a:t>A conscientização sobre os </a:t>
            </a:r>
            <a:r>
              <a:rPr b="1" lang="pt-BR" sz="600">
                <a:solidFill>
                  <a:schemeClr val="dk1"/>
                </a:solidFill>
              </a:rPr>
              <a:t>direitos dos trabalhadores e os recursos disponíveis para vítimas de assédio é fundamental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5483700" y="1880150"/>
            <a:ext cx="1776600" cy="63210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700">
                <a:solidFill>
                  <a:schemeClr val="dk1"/>
                </a:solidFill>
              </a:rPr>
              <a:t>É necessário estabelecer canais de denúncia confidenciais e acessíveis para que os associados possam relatar casos de assédio.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2023-09-27T22:00:04Z</dcterms:created>
  <dc:creator>Nivaldo morais</dc:creator>
</cp:coreProperties>
</file>