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SoidI+p727E/uZ9MUFt9sWXn7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2375" y="477600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Pesquisadores, instituições e o público precisam obter dados confiáveis, estruturados e precisos sobre os casos de assédio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756625" y="591050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Público em geral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756625" y="1197225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Instituições Públicas e Privadas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75525" y="1797075"/>
            <a:ext cx="8715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Entidades de coleta e produção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945675" y="3075406"/>
            <a:ext cx="745800" cy="77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2 da residência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68025" y="4050049"/>
            <a:ext cx="909300" cy="990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 Orientadores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982848" y="5940782"/>
            <a:ext cx="5310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2325" y="2487525"/>
            <a:ext cx="1286700" cy="885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Disponibilizar dados e informações referentes aos casos de assédio dentro das organizações brasileiras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31875" y="4193013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Pesquisadores, instituições e o público terão acesso a dados de forma mais prática e confiável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089225" y="654250"/>
            <a:ext cx="1263300" cy="8220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Observatório de dados sobre assédio no âmbito organizacional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975100" y="2589825"/>
            <a:ext cx="1286700" cy="66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Estar disponível ao público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975100" y="3445125"/>
            <a:ext cx="1192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As informações das empresas devem ser anonimizadas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954175" y="43004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Os dados devem ser coletados periodicamente para manter o observatório atualizado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954175" y="51557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Os dados devem ser coletados de fontes confiáveis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886825" y="3150064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904149" y="3178759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576050" y="540150"/>
            <a:ext cx="1306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Os dados serão todos obtidos respeitando a legislação vigente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775525" y="6086150"/>
            <a:ext cx="8715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Financeira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458275" y="639953"/>
            <a:ext cx="1286700" cy="557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Disponibilização de dados em formatos difíceis de se trabalhar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2375" y="1160575"/>
            <a:ext cx="12867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Hoje há uma grande dificuldade de encontrar dados estruturados sobre assédio nas organizações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31875" y="4967263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Maior apoio quanto a tomada de decisões por parte das instituições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