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ifjSgfZ6oQ7FF5/6U4/Q0x+ZC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808" y="0"/>
            <a:ext cx="91663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7061200" y="152400"/>
            <a:ext cx="318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Chatbot Inteligente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246880" y="1991360"/>
            <a:ext cx="1484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FUNCIONALIDADES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5445760" y="3728720"/>
            <a:ext cx="23448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BACKLOG DE ITENS DE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 rot="-5400000">
            <a:off x="1286132" y="1860555"/>
            <a:ext cx="9845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 rot="-5400000">
            <a:off x="1222814" y="5040635"/>
            <a:ext cx="111120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EXPECTATIVAS 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 rot="-222485">
            <a:off x="1960204" y="915143"/>
            <a:ext cx="927742" cy="724494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orientação aos colaboradores sobre assédio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4267200" y="836861"/>
            <a:ext cx="19075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CLIENTE REPRESENTATIVO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rot="-221483">
            <a:off x="1938307" y="1703407"/>
            <a:ext cx="1053085" cy="852869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treinamento aos gestores para lidar com o ambiente organizacional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rot="-221884">
            <a:off x="1955364" y="3872893"/>
            <a:ext cx="827924" cy="71699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Colaboradores bem orientados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rot="-221884">
            <a:off x="1931467" y="4812957"/>
            <a:ext cx="827924" cy="71699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Melhora no ambiente organizacional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 rot="-222075">
            <a:off x="4293197" y="1187196"/>
            <a:ext cx="729622" cy="540521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Colaboradores e Gestores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rot="-221884">
            <a:off x="1955367" y="5753019"/>
            <a:ext cx="827924" cy="71699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Gestores bem treinados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rot="-221204">
            <a:off x="5149208" y="1195704"/>
            <a:ext cx="475885" cy="29520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Conversar com o Chat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rot="-220728">
            <a:off x="3725764" y="1194447"/>
            <a:ext cx="439506" cy="3406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Iniciar um Chat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 rot="-221204">
            <a:off x="5194833" y="1560204"/>
            <a:ext cx="475885" cy="29520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 conversas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 rot="-221884">
            <a:off x="4109789" y="4031668"/>
            <a:ext cx="827924" cy="71699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nova conversa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-221884">
            <a:off x="5131739" y="4884643"/>
            <a:ext cx="827924" cy="71699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mensagens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 rot="-221884">
            <a:off x="5018814" y="3962118"/>
            <a:ext cx="827924" cy="71699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dicas de uso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 rot="-222075">
            <a:off x="4393997" y="2716008"/>
            <a:ext cx="729622" cy="540521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Iniciar um Chat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 rot="-221884">
            <a:off x="4220851" y="4965343"/>
            <a:ext cx="827924" cy="71699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Escrever mensagens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 rot="-222075">
            <a:off x="6314947" y="2695983"/>
            <a:ext cx="729622" cy="540521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Conversar com o Chat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 rot="-221375">
            <a:off x="6435248" y="4028697"/>
            <a:ext cx="918404" cy="831835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conversas salvas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 rot="-221375">
            <a:off x="6435248" y="5142672"/>
            <a:ext cx="918404" cy="831835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conversa salva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 rot="-222075">
            <a:off x="8528297" y="2689033"/>
            <a:ext cx="729622" cy="540521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 conversas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 rot="-220728">
            <a:off x="3801987" y="2718446"/>
            <a:ext cx="439506" cy="3406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 nova conversa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 rot="-221291">
            <a:off x="3801916" y="3249290"/>
            <a:ext cx="517672" cy="3406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dicas de uso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 rot="-220501">
            <a:off x="5614524" y="2571477"/>
            <a:ext cx="608451" cy="343019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Escreve</a:t>
            </a:r>
            <a:r>
              <a:rPr lang="pt-BR" sz="500"/>
              <a:t>r </a:t>
            </a: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mensagens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 rot="-220728">
            <a:off x="5810089" y="3086547"/>
            <a:ext cx="439506" cy="3406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mensagens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 rot="-220728">
            <a:off x="7992964" y="2489847"/>
            <a:ext cx="439506" cy="3406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conversas salvas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 rot="-220728">
            <a:off x="8032414" y="2973447"/>
            <a:ext cx="439506" cy="3406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Selecionar conversa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 rot="-220728">
            <a:off x="9364564" y="2413647"/>
            <a:ext cx="439506" cy="3406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conversa salva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 rot="-222437">
            <a:off x="1894585" y="2716148"/>
            <a:ext cx="1113530" cy="847441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Faltam meios para validação da situação de assédio e como lidar com o assunto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2023-02-09T18:23:25Z</dcterms:created>
  <dc:creator>Nivaldo morais</dc:creator>
</cp:coreProperties>
</file>