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" roundtripDataSignature="AMtx7mgodaXN+M6CitbKaS/bi5//Q7Wo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13038" y="-6801100"/>
            <a:ext cx="19651575" cy="147026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"/>
          <p:cNvSpPr/>
          <p:nvPr/>
        </p:nvSpPr>
        <p:spPr>
          <a:xfrm rot="-223148">
            <a:off x="-1815406" y="-4656675"/>
            <a:ext cx="1216362" cy="1121333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Material de orientação sobre assédio nas organizações é insuficiente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/>
          <p:nvPr/>
        </p:nvSpPr>
        <p:spPr>
          <a:xfrm rot="-221236">
            <a:off x="-1874706" y="-2136921"/>
            <a:ext cx="1478761" cy="1250288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1100"/>
              <a:t>Material de orientação aos gestores sobre como se portar no ambiente organizacional é insuficiente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"/>
          <p:cNvSpPr/>
          <p:nvPr/>
        </p:nvSpPr>
        <p:spPr>
          <a:xfrm rot="-222210">
            <a:off x="-1802125" y="1371829"/>
            <a:ext cx="1964603" cy="1281278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1300"/>
              <a:t>Canal com alta disponibilidade para tirar as dúvidas dos colaboradores a qualquer momento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/>
          <p:nvPr/>
        </p:nvSpPr>
        <p:spPr>
          <a:xfrm rot="-222011">
            <a:off x="-1788151" y="2827177"/>
            <a:ext cx="2138358" cy="1342602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1500"/>
              <a:t>Canal de conversação com praticidade na busca por informações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/>
          <p:nvPr/>
        </p:nvSpPr>
        <p:spPr>
          <a:xfrm rot="-265129">
            <a:off x="3101182" y="-4345320"/>
            <a:ext cx="1573076" cy="1060832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1500"/>
              <a:t>Vítima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/>
          <p:nvPr/>
        </p:nvSpPr>
        <p:spPr>
          <a:xfrm rot="-221579">
            <a:off x="-1759592" y="4261654"/>
            <a:ext cx="2086633" cy="1513344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500"/>
              <a:t>Inteligência artificial treinada com material relevante, melhorando a identificação de casos específicos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/>
          <p:nvPr/>
        </p:nvSpPr>
        <p:spPr>
          <a:xfrm rot="-264405">
            <a:off x="4724084" y="-4895610"/>
            <a:ext cx="1311878" cy="753505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1200"/>
              <a:t>Buscar </a:t>
            </a:r>
            <a:r>
              <a:rPr lang="pt-BR" sz="1200"/>
              <a:t>informações</a:t>
            </a:r>
            <a:r>
              <a:rPr lang="pt-BR" sz="1200"/>
              <a:t> caso específico com o chat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/>
          <p:nvPr/>
        </p:nvSpPr>
        <p:spPr>
          <a:xfrm rot="-262768">
            <a:off x="1932525" y="-4211156"/>
            <a:ext cx="1096100" cy="142167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1200"/>
              <a:t>Procura por orientações em casos de assédio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/>
          <p:nvPr/>
        </p:nvSpPr>
        <p:spPr>
          <a:xfrm rot="-263205">
            <a:off x="4865711" y="-4052958"/>
            <a:ext cx="1102129" cy="612889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1200"/>
              <a:t>Listar conversas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 rot="-222779">
            <a:off x="-1880300" y="-3255675"/>
            <a:ext cx="1357349" cy="948197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Dificuldade por parte dos envolvidos em entender que a situação vivenciada se trata de assédio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 rot="-222605">
            <a:off x="-238430" y="-3537569"/>
            <a:ext cx="1627310" cy="134322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Material de orientação a pessoas que presenciam um caso de assédio é insuficiente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 rot="-222144">
            <a:off x="-154628" y="-4779937"/>
            <a:ext cx="1607455" cy="1214247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Material de orientação sobre assédio nas organizações é estático, e depende de uma equipe para atualizar sempre que necessário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/>
          <p:nvPr/>
        </p:nvSpPr>
        <p:spPr>
          <a:xfrm rot="-222583">
            <a:off x="-2048202" y="-578892"/>
            <a:ext cx="1599652" cy="1321289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Materiais disponíveis para orientação são estruturados de forma pouco intuitiva, diminuindo as chances dos colaboradores procurarem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 rot="-222909">
            <a:off x="-158286" y="-1990215"/>
            <a:ext cx="1606576" cy="1075055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A forma como as orientações são disponibilizadas dificulta encontrar orientações específicas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 rot="-222500">
            <a:off x="-134900" y="-620262"/>
            <a:ext cx="1600251" cy="1541341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A maior parte dos materiais existentes para orientação são genéricos, o que dificulta a identificação por parte dos colaboradores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 rot="-221762">
            <a:off x="-1672702" y="5848704"/>
            <a:ext cx="2140753" cy="1381657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500"/>
              <a:t>Canal de comunicação intuitivo, reduzindo as barreiras na busca pelas informações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 rot="-265304">
            <a:off x="7833182" y="-4381730"/>
            <a:ext cx="1603172" cy="1143755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1600"/>
              <a:t>Observador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/>
          <p:nvPr/>
        </p:nvSpPr>
        <p:spPr>
          <a:xfrm rot="-265308">
            <a:off x="9586140" y="-6559037"/>
            <a:ext cx="2396935" cy="1456506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1700"/>
              <a:t>CHATBOT INTELIGENTE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 rot="-264556">
            <a:off x="6366929" y="-4177849"/>
            <a:ext cx="1248696" cy="88899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1200"/>
              <a:t>Buscar por informações para apoiar a vítima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 rot="-265129">
            <a:off x="13505907" y="-899745"/>
            <a:ext cx="1573076" cy="1060832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Receber treinamentos e orientações através de documentos</a:t>
            </a:r>
            <a:endParaRPr sz="1500"/>
          </a:p>
        </p:txBody>
      </p:sp>
      <p:sp>
        <p:nvSpPr>
          <p:cNvPr id="105" name="Google Shape;105;p2"/>
          <p:cNvSpPr/>
          <p:nvPr/>
        </p:nvSpPr>
        <p:spPr>
          <a:xfrm rot="-265129">
            <a:off x="8463182" y="-899745"/>
            <a:ext cx="1573076" cy="1060832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Buscar por informações para apoiar a vítima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 rot="-265129">
            <a:off x="3219657" y="-899745"/>
            <a:ext cx="1573076" cy="1060832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pt-BR" sz="1500">
                <a:solidFill>
                  <a:schemeClr val="dk1"/>
                </a:solidFill>
              </a:rPr>
              <a:t>Procura por orientações em casos de assédio</a:t>
            </a:r>
            <a:endParaRPr sz="1500"/>
          </a:p>
        </p:txBody>
      </p:sp>
      <p:sp>
        <p:nvSpPr>
          <p:cNvPr id="107" name="Google Shape;107;p2"/>
          <p:cNvSpPr/>
          <p:nvPr/>
        </p:nvSpPr>
        <p:spPr>
          <a:xfrm rot="-264534">
            <a:off x="5060729" y="301320"/>
            <a:ext cx="1162941" cy="73606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Informações atualizadas</a:t>
            </a:r>
            <a:endParaRPr sz="1200"/>
          </a:p>
        </p:txBody>
      </p:sp>
      <p:sp>
        <p:nvSpPr>
          <p:cNvPr id="108" name="Google Shape;108;p2"/>
          <p:cNvSpPr/>
          <p:nvPr/>
        </p:nvSpPr>
        <p:spPr>
          <a:xfrm rot="-264534">
            <a:off x="5060729" y="-847830"/>
            <a:ext cx="1162941" cy="73606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Informações mais específicas</a:t>
            </a:r>
            <a:endParaRPr sz="1200"/>
          </a:p>
        </p:txBody>
      </p:sp>
      <p:sp>
        <p:nvSpPr>
          <p:cNvPr id="109" name="Google Shape;109;p2"/>
          <p:cNvSpPr/>
          <p:nvPr/>
        </p:nvSpPr>
        <p:spPr>
          <a:xfrm rot="-264534">
            <a:off x="5060729" y="-1996980"/>
            <a:ext cx="1162941" cy="73606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1200"/>
              <a:t>Informação dinâmica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/>
          <p:nvPr/>
        </p:nvSpPr>
        <p:spPr>
          <a:xfrm rot="-264534">
            <a:off x="1909954" y="182183"/>
            <a:ext cx="1162941" cy="73606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1200"/>
              <a:t>Informações desatualizadas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/>
          <p:nvPr/>
        </p:nvSpPr>
        <p:spPr>
          <a:xfrm rot="-264534">
            <a:off x="1909954" y="-917817"/>
            <a:ext cx="1162941" cy="73606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Informações genéricas</a:t>
            </a:r>
            <a:endParaRPr sz="1200"/>
          </a:p>
        </p:txBody>
      </p:sp>
      <p:sp>
        <p:nvSpPr>
          <p:cNvPr id="112" name="Google Shape;112;p2"/>
          <p:cNvSpPr/>
          <p:nvPr/>
        </p:nvSpPr>
        <p:spPr>
          <a:xfrm rot="-264534">
            <a:off x="1909954" y="-1879805"/>
            <a:ext cx="1162941" cy="73606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1200"/>
              <a:t>Informações estática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/>
          <p:nvPr/>
        </p:nvSpPr>
        <p:spPr>
          <a:xfrm rot="-265437">
            <a:off x="11961953" y="-67097"/>
            <a:ext cx="1357344" cy="1065375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1200"/>
              <a:t>Dificuldade ao buscar informações sobre um treinamento que foi dado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 rot="-264657">
            <a:off x="11929801" y="-1252633"/>
            <a:ext cx="1400348" cy="102989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1200"/>
              <a:t>Ler boa parte do manual para buscar uma informação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/>
          <p:nvPr/>
        </p:nvSpPr>
        <p:spPr>
          <a:xfrm rot="-264550">
            <a:off x="11977475" y="-2306025"/>
            <a:ext cx="1385300" cy="916022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1200"/>
              <a:t>Materiais longos e cansativos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/>
          <p:nvPr/>
        </p:nvSpPr>
        <p:spPr>
          <a:xfrm rot="-264436">
            <a:off x="6903826" y="51872"/>
            <a:ext cx="1385898" cy="994435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1200"/>
              <a:t>Estruturação complexa das informações disponíveis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/>
          <p:nvPr/>
        </p:nvSpPr>
        <p:spPr>
          <a:xfrm rot="-264432">
            <a:off x="6998265" y="-968670"/>
            <a:ext cx="1241471" cy="839723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1200"/>
              <a:t>Dificuldade de manter o anonimato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/>
          <p:nvPr/>
        </p:nvSpPr>
        <p:spPr>
          <a:xfrm rot="-264534">
            <a:off x="7133379" y="-2134992"/>
            <a:ext cx="1162941" cy="73606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1200"/>
              <a:t>Informações genéricas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/>
          <p:nvPr/>
        </p:nvSpPr>
        <p:spPr>
          <a:xfrm rot="-264534">
            <a:off x="15191029" y="297720"/>
            <a:ext cx="1162941" cy="73606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1200"/>
              <a:t>Praticidade na busca de informações específicas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/>
          <p:nvPr/>
        </p:nvSpPr>
        <p:spPr>
          <a:xfrm rot="-264534">
            <a:off x="15191029" y="-918630"/>
            <a:ext cx="1162941" cy="73606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1200"/>
              <a:t>Informação de fácil acesso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/>
          <p:nvPr/>
        </p:nvSpPr>
        <p:spPr>
          <a:xfrm rot="-264534">
            <a:off x="15038629" y="-2134980"/>
            <a:ext cx="1162941" cy="73606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1200"/>
              <a:t>Interação prática com o chat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/>
          <p:nvPr/>
        </p:nvSpPr>
        <p:spPr>
          <a:xfrm rot="-264534">
            <a:off x="10125879" y="297720"/>
            <a:ext cx="1162941" cy="73606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1200"/>
              <a:t>Interação simples com o Chat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/>
          <p:nvPr/>
        </p:nvSpPr>
        <p:spPr>
          <a:xfrm rot="-264534">
            <a:off x="10125879" y="-847830"/>
            <a:ext cx="1162941" cy="73606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1200"/>
              <a:t>Anonimato garantido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/>
          <p:nvPr/>
        </p:nvSpPr>
        <p:spPr>
          <a:xfrm rot="-264534">
            <a:off x="10125879" y="-2134980"/>
            <a:ext cx="1162941" cy="73606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1200"/>
              <a:t>Informações específicas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/>
          <p:cNvSpPr/>
          <p:nvPr/>
        </p:nvSpPr>
        <p:spPr>
          <a:xfrm rot="-221081">
            <a:off x="7202912" y="2014053"/>
            <a:ext cx="1484469" cy="1169707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Consultar </a:t>
            </a:r>
            <a:r>
              <a:rPr lang="pt-BR"/>
              <a:t>mensagens anteriores</a:t>
            </a:r>
            <a:endParaRPr/>
          </a:p>
        </p:txBody>
      </p:sp>
      <p:sp>
        <p:nvSpPr>
          <p:cNvPr id="126" name="Google Shape;126;p2"/>
          <p:cNvSpPr/>
          <p:nvPr/>
        </p:nvSpPr>
        <p:spPr>
          <a:xfrm rot="-221677">
            <a:off x="4123304" y="5315534"/>
            <a:ext cx="1541003" cy="1199181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/>
              <a:t>Obter resposta do bot no mesmo contexto da mensagem respondida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 rot="-221111">
            <a:off x="4049008" y="2092321"/>
            <a:ext cx="1605620" cy="1193454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/>
              <a:t>Obter resposta do bot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 rot="-221202">
            <a:off x="2231855" y="5535106"/>
            <a:ext cx="1534977" cy="106901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/>
              <a:t>Enviar mensagens ao bot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 rot="-221527">
            <a:off x="2235008" y="2183173"/>
            <a:ext cx="1528072" cy="1170006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Criar nova conversa</a:t>
            </a:r>
            <a:endParaRPr/>
          </a:p>
        </p:txBody>
      </p:sp>
      <p:sp>
        <p:nvSpPr>
          <p:cNvPr id="130" name="Google Shape;130;p2"/>
          <p:cNvSpPr/>
          <p:nvPr/>
        </p:nvSpPr>
        <p:spPr>
          <a:xfrm rot="-263205">
            <a:off x="4865711" y="-3335033"/>
            <a:ext cx="1102129" cy="612889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1200"/>
              <a:t>Receber orientações pró-ativas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 rot="-264405">
            <a:off x="9628659" y="-4928548"/>
            <a:ext cx="1311878" cy="753505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1200"/>
              <a:t>Buscar informações caso específico com o chat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/>
          <p:nvPr/>
        </p:nvSpPr>
        <p:spPr>
          <a:xfrm rot="-263205">
            <a:off x="9770286" y="-4085895"/>
            <a:ext cx="1102129" cy="612889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1200"/>
              <a:t>Listar conversas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/>
          <p:nvPr/>
        </p:nvSpPr>
        <p:spPr>
          <a:xfrm rot="-265304">
            <a:off x="12812632" y="-4239455"/>
            <a:ext cx="1603172" cy="1143755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1600"/>
              <a:t>Colaboradores em geral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"/>
          <p:cNvSpPr/>
          <p:nvPr/>
        </p:nvSpPr>
        <p:spPr>
          <a:xfrm rot="-264556">
            <a:off x="11346379" y="-4035574"/>
            <a:ext cx="1248696" cy="88899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1200"/>
              <a:t>Receber treinamentos e orientações através de documentos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/>
          <p:nvPr/>
        </p:nvSpPr>
        <p:spPr>
          <a:xfrm rot="-264405">
            <a:off x="14629684" y="-4830373"/>
            <a:ext cx="1311878" cy="753505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1200"/>
              <a:t>Receber orientação pró-ativa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/>
          <p:nvPr/>
        </p:nvSpPr>
        <p:spPr>
          <a:xfrm rot="-263205">
            <a:off x="14749736" y="-3225695"/>
            <a:ext cx="1102129" cy="612889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1200"/>
              <a:t>Rever conversas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/>
          <p:nvPr/>
        </p:nvSpPr>
        <p:spPr>
          <a:xfrm rot="-263205">
            <a:off x="9733536" y="-3258033"/>
            <a:ext cx="1102129" cy="612889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1200"/>
              <a:t>Deletar</a:t>
            </a:r>
            <a:r>
              <a:rPr lang="pt-BR" sz="1200"/>
              <a:t> conversas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"/>
          <p:cNvSpPr/>
          <p:nvPr/>
        </p:nvSpPr>
        <p:spPr>
          <a:xfrm rot="-263205">
            <a:off x="14749736" y="-3974020"/>
            <a:ext cx="1102129" cy="612889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-114293" lvl="0" marL="14286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pt-BR" sz="1200"/>
              <a:t>Interagir com o chat para tirar dúvidas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"/>
          <p:cNvSpPr/>
          <p:nvPr/>
        </p:nvSpPr>
        <p:spPr>
          <a:xfrm rot="-221202">
            <a:off x="2187455" y="3909518"/>
            <a:ext cx="1534977" cy="1069010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/>
              <a:t>Preparar mensagens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"/>
          <p:cNvSpPr/>
          <p:nvPr/>
        </p:nvSpPr>
        <p:spPr>
          <a:xfrm rot="-221677">
            <a:off x="4081317" y="3844434"/>
            <a:ext cx="1541003" cy="1199181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/>
              <a:t>Responder mensagens do bot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"/>
          <p:cNvSpPr/>
          <p:nvPr/>
        </p:nvSpPr>
        <p:spPr>
          <a:xfrm rot="-221081">
            <a:off x="7287262" y="3517853"/>
            <a:ext cx="1484469" cy="1169707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Navegar pela lista de mensagens</a:t>
            </a:r>
            <a:endParaRPr/>
          </a:p>
        </p:txBody>
      </p:sp>
      <p:sp>
        <p:nvSpPr>
          <p:cNvPr id="142" name="Google Shape;142;p2"/>
          <p:cNvSpPr/>
          <p:nvPr/>
        </p:nvSpPr>
        <p:spPr>
          <a:xfrm rot="-221081">
            <a:off x="7352962" y="5159853"/>
            <a:ext cx="1484469" cy="1169707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Selecionar mensagem</a:t>
            </a:r>
            <a:endParaRPr/>
          </a:p>
        </p:txBody>
      </p:sp>
      <p:sp>
        <p:nvSpPr>
          <p:cNvPr id="143" name="Google Shape;143;p2"/>
          <p:cNvSpPr/>
          <p:nvPr/>
        </p:nvSpPr>
        <p:spPr>
          <a:xfrm rot="-221081">
            <a:off x="9293262" y="1911303"/>
            <a:ext cx="1484469" cy="1169707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Favoritar mensagem</a:t>
            </a:r>
            <a:endParaRPr/>
          </a:p>
        </p:txBody>
      </p:sp>
      <p:sp>
        <p:nvSpPr>
          <p:cNvPr id="144" name="Google Shape;144;p2"/>
          <p:cNvSpPr/>
          <p:nvPr/>
        </p:nvSpPr>
        <p:spPr>
          <a:xfrm rot="-221081">
            <a:off x="9348287" y="3517853"/>
            <a:ext cx="1484469" cy="1169707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Compartilhar mensagem</a:t>
            </a:r>
            <a:endParaRPr/>
          </a:p>
        </p:txBody>
      </p:sp>
      <p:sp>
        <p:nvSpPr>
          <p:cNvPr id="145" name="Google Shape;145;p2"/>
          <p:cNvSpPr/>
          <p:nvPr/>
        </p:nvSpPr>
        <p:spPr>
          <a:xfrm rot="-221081">
            <a:off x="9449937" y="5124403"/>
            <a:ext cx="1484469" cy="1169707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Deletar mensagem</a:t>
            </a:r>
            <a:endParaRPr/>
          </a:p>
        </p:txBody>
      </p:sp>
      <p:sp>
        <p:nvSpPr>
          <p:cNvPr id="146" name="Google Shape;146;p2"/>
          <p:cNvSpPr/>
          <p:nvPr/>
        </p:nvSpPr>
        <p:spPr>
          <a:xfrm rot="-221081">
            <a:off x="12721812" y="1911290"/>
            <a:ext cx="1484469" cy="1169707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Bot deve enviar notificações pertinentes ao contexto</a:t>
            </a:r>
            <a:endParaRPr/>
          </a:p>
        </p:txBody>
      </p:sp>
      <p:sp>
        <p:nvSpPr>
          <p:cNvPr id="147" name="Google Shape;147;p2"/>
          <p:cNvSpPr/>
          <p:nvPr/>
        </p:nvSpPr>
        <p:spPr>
          <a:xfrm rot="-221081">
            <a:off x="12721812" y="3517840"/>
            <a:ext cx="1484469" cy="1169707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Colaboradores recebem notificações do bot</a:t>
            </a:r>
            <a:endParaRPr/>
          </a:p>
        </p:txBody>
      </p:sp>
      <p:sp>
        <p:nvSpPr>
          <p:cNvPr id="148" name="Google Shape;148;p2"/>
          <p:cNvSpPr/>
          <p:nvPr/>
        </p:nvSpPr>
        <p:spPr>
          <a:xfrm rot="-221081">
            <a:off x="12721812" y="5330265"/>
            <a:ext cx="1484469" cy="1169707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Colaboradores recebem notificações do bot</a:t>
            </a:r>
            <a:endParaRPr/>
          </a:p>
        </p:txBody>
      </p:sp>
      <p:sp>
        <p:nvSpPr>
          <p:cNvPr id="149" name="Google Shape;149;p2"/>
          <p:cNvSpPr/>
          <p:nvPr/>
        </p:nvSpPr>
        <p:spPr>
          <a:xfrm rot="-221081">
            <a:off x="14657412" y="1878940"/>
            <a:ext cx="1484469" cy="1169707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Bot envia avaliação de uso</a:t>
            </a:r>
            <a:endParaRPr/>
          </a:p>
        </p:txBody>
      </p:sp>
      <p:sp>
        <p:nvSpPr>
          <p:cNvPr id="150" name="Google Shape;150;p2"/>
          <p:cNvSpPr/>
          <p:nvPr/>
        </p:nvSpPr>
        <p:spPr>
          <a:xfrm rot="-221081">
            <a:off x="14598062" y="3517840"/>
            <a:ext cx="1484469" cy="1169707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Colaborador responde avaliação de uso</a:t>
            </a:r>
            <a:endParaRPr/>
          </a:p>
        </p:txBody>
      </p:sp>
      <p:sp>
        <p:nvSpPr>
          <p:cNvPr id="151" name="Google Shape;151;p2"/>
          <p:cNvSpPr/>
          <p:nvPr/>
        </p:nvSpPr>
        <p:spPr>
          <a:xfrm rot="-221081">
            <a:off x="14719062" y="5246790"/>
            <a:ext cx="1484469" cy="1169707"/>
          </a:xfrm>
          <a:prstGeom prst="rect">
            <a:avLst/>
          </a:prstGeom>
          <a:solidFill>
            <a:srgbClr val="FFFF8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53975" lIns="53975" spcFirstLastPara="1" rIns="53975" wrap="square" tIns="53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Armazenar avaliação de uso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2023-02-09T18:23:25Z</dcterms:created>
  <dc:creator>Nivaldo morais</dc:creator>
</cp:coreProperties>
</file>