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i3d5/LfcQeNgJa/GCbK06MTsRF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323575" y="-5492688"/>
            <a:ext cx="23791150" cy="178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-7071900" y="-4237025"/>
            <a:ext cx="1786500" cy="15111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/>
              <a:t>Colaboradores buscam informações atualizadas e relevantes sobre assédio no ambiente organizacional de forma confiável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-7194325" y="564175"/>
            <a:ext cx="2121300" cy="14229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Educar e informar os colaboradores e a empresa sobre assédio e discriminação no ambiente de trabalho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-7194325" y="-2432025"/>
            <a:ext cx="2121300" cy="17130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/>
              <a:t>Colaboradores buscam validar se a situação presenciada se trata mesmo de um caso de assédio ou discriminação de acordo com os códigos de conduta e a legislação vigente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-5180050" y="-4148675"/>
            <a:ext cx="2121300" cy="14229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1700"/>
              <a:t>Colaboradores precisam tirar dúvidas sobre assédio no ambiente organizacional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-4914325" y="-2432025"/>
            <a:ext cx="2121300" cy="17130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1300"/>
              <a:t>Tendo em vista a complexidade das interações sociais, os gestores buscam orientar e preparar os colaboradores sobre o código de conduta de forma prática e que facilite a adesão dos colaboradores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-5073025" y="666600"/>
            <a:ext cx="2212500" cy="10854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1500"/>
              <a:t>Prover informações confiáveis, atualizadas e de fácil acesso sobre a legislação vigente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-7194325" y="1987075"/>
            <a:ext cx="2121300" cy="14229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1500"/>
              <a:t>Prover meios para que os colaboradores possam tirar suas dúvidas sobre assédio e discriminação no ambiente organizacional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-5073025" y="1752000"/>
            <a:ext cx="2121300" cy="17130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/>
              <a:t>Prover meios para que o colaborador possa validar se o que foi presenciado se trata de um caso de assédio ou discriminação com base </a:t>
            </a:r>
            <a:r>
              <a:rPr lang="pt-BR"/>
              <a:t>no código de conduta e</a:t>
            </a:r>
            <a:r>
              <a:rPr lang="pt-BR"/>
              <a:t> legislação vigente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-7071900" y="5076307"/>
            <a:ext cx="3334200" cy="17130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1700"/>
              <a:t>Colaboradores terão mais conhecimento sobre o código de conduta e legislação vigente referente a assédio e discriminação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-7071900" y="7311750"/>
            <a:ext cx="3240600" cy="19029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1700"/>
              <a:t>Colaboradores mal intencionados serão inibidos da prática de assédio ou discriminação devido ao maior conhecimento de cada sobre seus direitos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-6952500" y="9737100"/>
            <a:ext cx="3240600" cy="19029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1900"/>
              <a:t>Informações disponíveis sobre o assunto serão mais confiáveis, atualizadas e contextualizadas, aumentando a relevância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-2239625" y="-4237025"/>
            <a:ext cx="4311000" cy="37080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2100"/>
              <a:t>Chatbot inteligente, seguro, anonimizado, amigável e integrado com ferramentas como Whatsapp, telegram e Interface Web para apoiar na disseminação de informações sobre assédio e discriminação no ambiente organizacional e auxiliar os colaboradores com dúvidas ou validações sobre questões presenciadas no seu dia a dia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2526300" y="2413100"/>
            <a:ext cx="2765400" cy="20955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2200"/>
              <a:t>Grupo 2 da residência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2706575" y="4954950"/>
            <a:ext cx="3537600" cy="23568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2200"/>
              <a:t>Professores orientadores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2706575" y="-3602250"/>
            <a:ext cx="1547700" cy="10173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1700"/>
              <a:t>Colaboradores</a:t>
            </a:r>
            <a:endParaRPr sz="1700"/>
          </a:p>
        </p:txBody>
      </p:sp>
      <p:sp>
        <p:nvSpPr>
          <p:cNvPr id="100" name="Google Shape;100;p1"/>
          <p:cNvSpPr/>
          <p:nvPr/>
        </p:nvSpPr>
        <p:spPr>
          <a:xfrm>
            <a:off x="4579475" y="-3602250"/>
            <a:ext cx="1547700" cy="10173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2100"/>
              <a:t>Gestores</a:t>
            </a:r>
            <a:endParaRPr sz="2100"/>
          </a:p>
        </p:txBody>
      </p:sp>
      <p:sp>
        <p:nvSpPr>
          <p:cNvPr id="101" name="Google Shape;101;p1"/>
          <p:cNvSpPr/>
          <p:nvPr/>
        </p:nvSpPr>
        <p:spPr>
          <a:xfrm>
            <a:off x="2706575" y="-2352000"/>
            <a:ext cx="1547700" cy="10173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1800"/>
              <a:t>Organizações</a:t>
            </a:r>
            <a:endParaRPr sz="1800"/>
          </a:p>
        </p:txBody>
      </p:sp>
      <p:sp>
        <p:nvSpPr>
          <p:cNvPr id="102" name="Google Shape;102;p1"/>
          <p:cNvSpPr/>
          <p:nvPr/>
        </p:nvSpPr>
        <p:spPr>
          <a:xfrm>
            <a:off x="4579475" y="-2352000"/>
            <a:ext cx="1547700" cy="10173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2000"/>
              <a:t>Sindicatos</a:t>
            </a:r>
            <a:endParaRPr sz="2000"/>
          </a:p>
        </p:txBody>
      </p:sp>
      <p:sp>
        <p:nvSpPr>
          <p:cNvPr id="103" name="Google Shape;103;p1"/>
          <p:cNvSpPr/>
          <p:nvPr/>
        </p:nvSpPr>
        <p:spPr>
          <a:xfrm>
            <a:off x="2706575" y="-1045775"/>
            <a:ext cx="1547700" cy="1017300"/>
          </a:xfrm>
          <a:prstGeom prst="rect">
            <a:avLst/>
          </a:prstGeom>
          <a:solidFill>
            <a:srgbClr val="6AA84F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2100"/>
              <a:t>Legislação</a:t>
            </a:r>
            <a:endParaRPr sz="2100"/>
          </a:p>
        </p:txBody>
      </p:sp>
      <p:sp>
        <p:nvSpPr>
          <p:cNvPr id="104" name="Google Shape;104;p1"/>
          <p:cNvSpPr/>
          <p:nvPr/>
        </p:nvSpPr>
        <p:spPr>
          <a:xfrm>
            <a:off x="12161550" y="2413102"/>
            <a:ext cx="2966100" cy="33228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2500"/>
              <a:t>Estamos seguindo o roteiro de inovação tecnológica, fazendo o planejamento no começo de cada semana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12246250" y="-4060625"/>
            <a:ext cx="2422800" cy="17130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2500"/>
              <a:t>Não adequação com a legislação vigente</a:t>
            </a:r>
            <a:endParaRPr sz="2500"/>
          </a:p>
        </p:txBody>
      </p:sp>
      <p:sp>
        <p:nvSpPr>
          <p:cNvPr id="106" name="Google Shape;106;p1"/>
          <p:cNvSpPr/>
          <p:nvPr/>
        </p:nvSpPr>
        <p:spPr>
          <a:xfrm>
            <a:off x="14080075" y="-2071050"/>
            <a:ext cx="2212500" cy="17130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2300"/>
              <a:t>Resistência inicial por ser um tema sensível</a:t>
            </a:r>
            <a:endParaRPr sz="2300"/>
          </a:p>
        </p:txBody>
      </p:sp>
      <p:sp>
        <p:nvSpPr>
          <p:cNvPr id="107" name="Google Shape;107;p1"/>
          <p:cNvSpPr/>
          <p:nvPr/>
        </p:nvSpPr>
        <p:spPr>
          <a:xfrm>
            <a:off x="11829150" y="-1334700"/>
            <a:ext cx="2212500" cy="17259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2000"/>
              <a:t>Constante mudanças e atualizações no campo de inteligência artificial</a:t>
            </a:r>
            <a:endParaRPr sz="2000"/>
          </a:p>
        </p:txBody>
      </p:sp>
      <p:sp>
        <p:nvSpPr>
          <p:cNvPr id="108" name="Google Shape;108;p1"/>
          <p:cNvSpPr/>
          <p:nvPr/>
        </p:nvSpPr>
        <p:spPr>
          <a:xfrm>
            <a:off x="-2239625" y="1166225"/>
            <a:ext cx="2620500" cy="17259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2500"/>
              <a:t>Chatbot anônimo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-1774562" y="3279125"/>
            <a:ext cx="2517900" cy="26376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2300"/>
              <a:t>Possuir o contexto da legislação vigente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-2182686" y="6675350"/>
            <a:ext cx="2966100" cy="26376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2300"/>
              <a:t>Integração com plataformas amplamente difundidas na sociedade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-1884525" y="9724875"/>
            <a:ext cx="3112200" cy="23568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2500"/>
              <a:t>Praticidade na conversação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2706575" y="10053875"/>
            <a:ext cx="2422800" cy="14229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2600"/>
              <a:t>Financeira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6358650" y="10009775"/>
            <a:ext cx="2212500" cy="15111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2000"/>
              <a:t>Ausência de especialista de IA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9035550" y="10177350"/>
            <a:ext cx="2422800" cy="15111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1500"/>
              <a:t>Estruturação específica dos dados que precisam ser coletados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7249050" y="-3823325"/>
            <a:ext cx="1894800" cy="12384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1500"/>
              <a:t>Colaborador possui acesso aos recursos e meios disponíveis para acessar a ferramenta</a:t>
            </a:r>
            <a:endParaRPr sz="1500"/>
          </a:p>
        </p:txBody>
      </p:sp>
      <p:sp>
        <p:nvSpPr>
          <p:cNvPr id="116" name="Google Shape;116;p1"/>
          <p:cNvSpPr/>
          <p:nvPr/>
        </p:nvSpPr>
        <p:spPr>
          <a:xfrm>
            <a:off x="9344075" y="-3901475"/>
            <a:ext cx="2121300" cy="13338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1700"/>
              <a:t>Colaborador possui conhecimento prévio ou está familiarizado com a interação em chats</a:t>
            </a:r>
            <a:endParaRPr sz="1700"/>
          </a:p>
        </p:txBody>
      </p:sp>
      <p:sp>
        <p:nvSpPr>
          <p:cNvPr id="117" name="Google Shape;117;p1"/>
          <p:cNvSpPr/>
          <p:nvPr/>
        </p:nvSpPr>
        <p:spPr>
          <a:xfrm>
            <a:off x="7249050" y="-2489400"/>
            <a:ext cx="1786500" cy="14229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1500"/>
              <a:t>Colaborador possui conhecimento prévio ou está familiarizado com a interação em chats</a:t>
            </a:r>
            <a:endParaRPr sz="1500"/>
          </a:p>
        </p:txBody>
      </p:sp>
      <p:sp>
        <p:nvSpPr>
          <p:cNvPr id="118" name="Google Shape;118;p1"/>
          <p:cNvSpPr/>
          <p:nvPr/>
        </p:nvSpPr>
        <p:spPr>
          <a:xfrm>
            <a:off x="9534063" y="-2352000"/>
            <a:ext cx="2001300" cy="13338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1700"/>
              <a:t>Ferramentas consolidadas permitem a integração por meio de suas APIs</a:t>
            </a:r>
            <a:endParaRPr sz="1700"/>
          </a:p>
        </p:txBody>
      </p:sp>
      <p:sp>
        <p:nvSpPr>
          <p:cNvPr id="119" name="Google Shape;119;p1"/>
          <p:cNvSpPr/>
          <p:nvPr/>
        </p:nvSpPr>
        <p:spPr>
          <a:xfrm>
            <a:off x="7249050" y="-975825"/>
            <a:ext cx="2212500" cy="17130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2300"/>
              <a:t>Confiabilidade dos LLMs consolidados</a:t>
            </a:r>
            <a:endParaRPr sz="2300"/>
          </a:p>
        </p:txBody>
      </p:sp>
      <p:sp>
        <p:nvSpPr>
          <p:cNvPr id="120" name="Google Shape;120;p1"/>
          <p:cNvSpPr/>
          <p:nvPr/>
        </p:nvSpPr>
        <p:spPr>
          <a:xfrm>
            <a:off x="7011525" y="2346275"/>
            <a:ext cx="2212500" cy="17259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2400"/>
              <a:t>Documentação do projeto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9440088" y="2413100"/>
            <a:ext cx="2121300" cy="15111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2500"/>
              <a:t>Prototipação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7011525" y="4954950"/>
            <a:ext cx="2212500" cy="19029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2600"/>
              <a:t>POC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9344075" y="5076300"/>
            <a:ext cx="2212500" cy="17130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2400"/>
              <a:t>Considerações finais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11922750" y="9090131"/>
            <a:ext cx="1786500" cy="15111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1100"/>
              <a:t>R$1750,00 com API do modelo, considerando uma POC de 10 dias com 10 pessoas participando (taxa variável, foi feito um cálculo médio considerando 100 mensagens por pessoa por dia)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11922750" y="10636325"/>
            <a:ext cx="1894800" cy="15111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1200"/>
              <a:t>R$15,00 com API do whatsapp, </a:t>
            </a:r>
            <a:r>
              <a:rPr lang="pt-BR" sz="1200">
                <a:solidFill>
                  <a:schemeClr val="dk1"/>
                </a:solidFill>
              </a:rPr>
              <a:t>considerando uma POC de 10 dias com 10 pessoas participando</a:t>
            </a:r>
            <a:r>
              <a:rPr lang="pt-BR" sz="1200"/>
              <a:t> (taxa variável, foi feito um cálculo médio considerando 1 conversa por pessoa por dia)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13974725" y="9362828"/>
            <a:ext cx="1786500" cy="12384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1900"/>
              <a:t>R$100,00 com hospedagem mensal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13974725" y="10857429"/>
            <a:ext cx="2001300" cy="13338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1500"/>
              <a:t>R$1865,00 total estimado da POC de 10 dias com 10 pessoas participantes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2023-09-27T22:00:04Z</dcterms:created>
  <dc:creator>Nivaldo morais</dc:creator>
</cp:coreProperties>
</file>