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1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0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4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3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5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5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0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9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898039"/>
          </a:xfrm>
        </p:spPr>
        <p:txBody>
          <a:bodyPr/>
          <a:lstStyle/>
          <a:p>
            <a:pPr algn="ctr"/>
            <a:r>
              <a:rPr lang="pt-BR" dirty="0" smtClean="0"/>
              <a:t>PMBOK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1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</a:t>
            </a:r>
            <a:r>
              <a:rPr lang="pt-BR" dirty="0" smtClean="0"/>
              <a:t>que é?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</a:t>
            </a:r>
            <a:r>
              <a:rPr lang="pt-BR" dirty="0" smtClean="0"/>
              <a:t>que tem nele?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1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80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fim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sz="48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964745" y="4532228"/>
            <a:ext cx="7891272" cy="150718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+mj-lt"/>
              </a:rPr>
              <a:t>GABRIEL NETO</a:t>
            </a:r>
          </a:p>
          <a:p>
            <a:r>
              <a:rPr lang="pt-BR" dirty="0" smtClean="0">
                <a:latin typeface="+mj-lt"/>
              </a:rPr>
              <a:t>JOSE LUCAS</a:t>
            </a:r>
          </a:p>
          <a:p>
            <a:r>
              <a:rPr lang="pt-BR" dirty="0" smtClean="0">
                <a:latin typeface="+mj-lt"/>
              </a:rPr>
              <a:t>LUIS</a:t>
            </a:r>
          </a:p>
          <a:p>
            <a:r>
              <a:rPr lang="pt-BR" dirty="0" smtClean="0">
                <a:latin typeface="+mj-lt"/>
              </a:rPr>
              <a:t>THIAGO SANTANA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017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22</TotalTime>
  <Words>21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Tipo de Madeira</vt:lpstr>
      <vt:lpstr>PMBOK</vt:lpstr>
      <vt:lpstr>O que é?</vt:lpstr>
      <vt:lpstr>O que tem nele?</vt:lpstr>
      <vt:lpstr>Objetivo</vt:lpstr>
      <vt:lpstr>vantagens</vt:lpstr>
      <vt:lpstr>fim. </vt:lpstr>
    </vt:vector>
  </TitlesOfParts>
  <Company>Centro Paula Souza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PMBOK</dc:title>
  <dc:creator>Etec Professor Camargo Aranha</dc:creator>
  <cp:lastModifiedBy>Etec Professor Camargo Aranha</cp:lastModifiedBy>
  <cp:revision>7</cp:revision>
  <dcterms:created xsi:type="dcterms:W3CDTF">2018-11-05T21:56:53Z</dcterms:created>
  <dcterms:modified xsi:type="dcterms:W3CDTF">2018-11-09T22:33:39Z</dcterms:modified>
</cp:coreProperties>
</file>