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p:scale>
          <a:sx n="100" d="100"/>
          <a:sy n="100" d="100"/>
        </p:scale>
        <p:origin x="19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3FC08-8C61-43EE-877B-0615D640310F}"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101A4-5DAC-4DBF-8EA8-1BF9DC46E649}" type="slidenum">
              <a:rPr lang="en-US" smtClean="0"/>
              <a:t>‹#›</a:t>
            </a:fld>
            <a:endParaRPr lang="en-US"/>
          </a:p>
        </p:txBody>
      </p:sp>
    </p:spTree>
    <p:extLst>
      <p:ext uri="{BB962C8B-B14F-4D97-AF65-F5344CB8AC3E}">
        <p14:creationId xmlns:p14="http://schemas.microsoft.com/office/powerpoint/2010/main" val="368440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Balance by Month</a:t>
            </a:r>
            <a:endParaRPr dirty="0"/>
          </a:p>
          <a:p>
            <a:r>
              <a:rPr b="0" dirty="0"/>
              <a:t>No alt text provided</a:t>
            </a:r>
            <a:endParaRPr dirty="0"/>
          </a:p>
          <a:p>
            <a:endParaRPr dirty="0"/>
          </a:p>
          <a:p>
            <a:r>
              <a:rPr b="1" dirty="0"/>
              <a:t>Balance by Education</a:t>
            </a:r>
            <a:endParaRPr dirty="0"/>
          </a:p>
          <a:p>
            <a:r>
              <a:rPr b="0" dirty="0"/>
              <a:t>No alt text provided</a:t>
            </a:r>
            <a:endParaRPr dirty="0"/>
          </a:p>
          <a:p>
            <a:endParaRPr dirty="0"/>
          </a:p>
          <a:p>
            <a:r>
              <a:rPr b="1" dirty="0"/>
              <a:t>Balance by Quarter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Count of clients by Loan type</a:t>
            </a:r>
            <a:endParaRPr dirty="0"/>
          </a:p>
          <a:p>
            <a:r>
              <a:rPr b="0" dirty="0"/>
              <a:t>No alt text provided</a:t>
            </a:r>
            <a:endParaRPr dirty="0"/>
          </a:p>
          <a:p>
            <a:endParaRPr dirty="0"/>
          </a:p>
          <a:p>
            <a:r>
              <a:rPr b="1" dirty="0"/>
              <a:t>Count of Loans by Marital Status</a:t>
            </a:r>
            <a:endParaRPr dirty="0"/>
          </a:p>
          <a:p>
            <a:r>
              <a:rPr b="0" dirty="0"/>
              <a:t>No alt text provided</a:t>
            </a:r>
            <a:endParaRPr dirty="0"/>
          </a:p>
          <a:p>
            <a:endParaRPr dirty="0"/>
          </a:p>
          <a:p>
            <a:r>
              <a:rPr b="1" dirty="0"/>
              <a:t>Only Housing Loan</a:t>
            </a:r>
            <a:endParaRPr dirty="0"/>
          </a:p>
          <a:p>
            <a:r>
              <a:rPr b="0" dirty="0"/>
              <a:t>No alt text provided</a:t>
            </a:r>
            <a:endParaRPr dirty="0"/>
          </a:p>
          <a:p>
            <a:endParaRPr dirty="0"/>
          </a:p>
          <a:p>
            <a:r>
              <a:rPr b="1" dirty="0"/>
              <a:t>Personal &amp; House Loans</a:t>
            </a:r>
            <a:endParaRPr dirty="0"/>
          </a:p>
          <a:p>
            <a:r>
              <a:rPr b="0" dirty="0"/>
              <a:t>No alt text provided</a:t>
            </a:r>
            <a:endParaRPr dirty="0"/>
          </a:p>
          <a:p>
            <a:endParaRPr dirty="0"/>
          </a:p>
          <a:p>
            <a:r>
              <a:rPr b="1" dirty="0"/>
              <a:t>Only Personal Loan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Clients without loans</a:t>
            </a:r>
            <a:endParaRPr dirty="0"/>
          </a:p>
          <a:p>
            <a:r>
              <a:rPr b="0" dirty="0"/>
              <a:t>No alt text provided</a:t>
            </a:r>
            <a:endParaRPr dirty="0"/>
          </a:p>
          <a:p>
            <a:endParaRPr dirty="0"/>
          </a:p>
          <a:p>
            <a:r>
              <a:rPr b="1" dirty="0"/>
              <a:t>Clients with loans</a:t>
            </a:r>
            <a:endParaRPr dirty="0"/>
          </a:p>
          <a:p>
            <a:r>
              <a:rPr b="0" dirty="0"/>
              <a:t>No alt text provided</a:t>
            </a:r>
            <a:endParaRPr dirty="0"/>
          </a:p>
          <a:p>
            <a:endParaRPr dirty="0"/>
          </a:p>
          <a:p>
            <a:r>
              <a:rPr b="1" dirty="0"/>
              <a:t>Total clients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Balance by Quarter and Region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sit.powerbi.com/groups/me/reports/1d1fc134-9ec0-461d-aad8-5b9129c127d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msit.powerbi.com/groups/me/reports/1d1fc134-9ec0-461d-aad8-5b9129c127d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Bank Clients data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1/18/2024 9:07:08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1/18/2024 8:24:33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licer ,slicer ,slicer ,slicer ,textbox ,shape ,Balance by Month ,Balance by Education ,Balance by Quarter ,slicer ,card ,card ,textbox ,card ,card ,card ,textbox ,shape ,pivotTable ,pivotTable ,Count of clients by Loan type ,Count of Loans by Marital Status ,Only Housing Loan ,Personal &amp; House Loans ,Only Personal Loan ,textbox ,shape ,shape ,textbox ,shape ,textbox ,shape ,Clients without loans ,Clients with loans ,Total clients ,textbox ,textbox. Please refer to the notes on this slide for details">
            <a:hlinkClick r:id="rId3"/>
          </p:cNvPr>
          <p:cNvPicPr>
            <a:picLocks noChangeAspect="1"/>
          </p:cNvPicPr>
          <p:nvPr/>
        </p:nvPicPr>
        <p:blipFill>
          <a:blip r:embed="rId4"/>
          <a:stretch>
            <a:fillRect/>
          </a:stretch>
        </p:blipFill>
        <p:spPr>
          <a:xfrm>
            <a:off x="3552825" y="0"/>
            <a:ext cx="5067300" cy="6848475"/>
          </a:xfrm>
          <a:prstGeom prst="rect">
            <a:avLst/>
          </a:prstGeom>
          <a:noFill/>
        </p:spPr>
      </p:pic>
      <p:sp>
        <p:nvSpPr>
          <p:cNvPr id="4" name="Title" hidden="1"/>
          <p:cNvSpPr>
            <a:spLocks noGrp="1"/>
          </p:cNvSpPr>
          <p:nvPr>
            <p:ph type="title"/>
          </p:nvPr>
        </p:nvSpPr>
        <p:spPr/>
        <p:txBody>
          <a:bodyPr/>
          <a:lstStyle/>
          <a:p>
            <a:r>
              <a:t>Bank Clients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lance by Quarter and Region ,textbox ,textbox ,shape ,textbox ,shape ,shape ,shape ,shape ,textbox ,textbox. Please refer to the notes on this slide for details">
            <a:hlinkClick r:id="rId3"/>
          </p:cNvPr>
          <p:cNvPicPr>
            <a:picLocks noChangeAspect="1"/>
          </p:cNvPicPr>
          <p:nvPr/>
        </p:nvPicPr>
        <p:blipFill>
          <a:blip r:embed="rId4"/>
          <a:stretch>
            <a:fillRect/>
          </a:stretch>
        </p:blipFill>
        <p:spPr>
          <a:xfrm>
            <a:off x="3571875" y="0"/>
            <a:ext cx="5038725" cy="6848475"/>
          </a:xfrm>
          <a:prstGeom prst="rect">
            <a:avLst/>
          </a:prstGeom>
          <a:noFill/>
        </p:spPr>
      </p:pic>
      <p:sp>
        <p:nvSpPr>
          <p:cNvPr id="4" name="Title" hidden="1"/>
          <p:cNvSpPr>
            <a:spLocks noGrp="1"/>
          </p:cNvSpPr>
          <p:nvPr>
            <p:ph type="title"/>
          </p:nvPr>
        </p:nvSpPr>
        <p:spPr/>
        <p:txBody>
          <a:bodyPr/>
          <a:lstStyle/>
          <a:p>
            <a:r>
              <a:t>Exercises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5</TotalTime>
  <Words>303</Words>
  <Application>Microsoft Office PowerPoint</Application>
  <PresentationFormat>Widescreen</PresentationFormat>
  <Paragraphs>155</Paragraphs>
  <Slides>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Aptos</vt:lpstr>
      <vt:lpstr>Arial</vt:lpstr>
      <vt:lpstr>Calibri</vt:lpstr>
      <vt:lpstr>Calibri Light</vt:lpstr>
      <vt:lpstr>Segoe UI</vt:lpstr>
      <vt:lpstr>Segoe UI Light</vt:lpstr>
      <vt:lpstr>Segoe UI Semibold</vt:lpstr>
      <vt:lpstr>Custom Design</vt:lpstr>
      <vt:lpstr>Bank Clients data</vt:lpstr>
      <vt:lpstr>Bank Clients</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Sebastian Arevalo (WPP Group USA LLC)</cp:lastModifiedBy>
  <cp:revision>5</cp:revision>
  <dcterms:created xsi:type="dcterms:W3CDTF">2016-09-04T11:54:55Z</dcterms:created>
  <dcterms:modified xsi:type="dcterms:W3CDTF">2024-01-18T21:09:28Z</dcterms:modified>
</cp:coreProperties>
</file>