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77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64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9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335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13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480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625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68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7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4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51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86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0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70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7C28C1-DC49-4A59-B020-825834368D00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5A2060-8F7E-4CA7-85F4-52C5BFD8B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83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6673" y="989705"/>
            <a:ext cx="9033940" cy="1312432"/>
          </a:xfrm>
        </p:spPr>
        <p:txBody>
          <a:bodyPr/>
          <a:lstStyle/>
          <a:p>
            <a:r>
              <a:rPr lang="pt-BR" dirty="0" err="1" smtClean="0"/>
              <a:t>Apresentaçao</a:t>
            </a:r>
            <a:r>
              <a:rPr lang="pt-BR" dirty="0" smtClean="0"/>
              <a:t> pessoal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775473"/>
            <a:ext cx="8825658" cy="286332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^meu nome é </a:t>
            </a:r>
            <a:r>
              <a:rPr lang="pt-BR" dirty="0" err="1" smtClean="0"/>
              <a:t>daniele</a:t>
            </a:r>
            <a:r>
              <a:rPr lang="pt-BR" dirty="0" smtClean="0"/>
              <a:t> chaves Freitas tenho 16 anos, nasci dia 28/06/2006.</a:t>
            </a:r>
          </a:p>
          <a:p>
            <a:r>
              <a:rPr lang="pt-BR" dirty="0" smtClean="0"/>
              <a:t>Moro com minha </a:t>
            </a:r>
            <a:r>
              <a:rPr lang="pt-BR" dirty="0" err="1" smtClean="0"/>
              <a:t>mae</a:t>
            </a:r>
            <a:r>
              <a:rPr lang="pt-BR" dirty="0" smtClean="0"/>
              <a:t> e irmão e moro no real parque , Morumbi.</a:t>
            </a:r>
          </a:p>
          <a:p>
            <a:r>
              <a:rPr lang="pt-BR" dirty="0" smtClean="0"/>
              <a:t>Estou no primeiro ano do ensino médio.</a:t>
            </a:r>
          </a:p>
          <a:p>
            <a:endParaRPr lang="pt-BR" dirty="0"/>
          </a:p>
          <a:p>
            <a:r>
              <a:rPr lang="pt-BR" dirty="0" smtClean="0"/>
              <a:t>Organizada, flexibilidade, comunicativa, trabalho em equipe </a:t>
            </a:r>
          </a:p>
          <a:p>
            <a:r>
              <a:rPr lang="pt-BR" dirty="0" smtClean="0"/>
              <a:t>Meu hobbies favorito e ler, desenha, escrever, ver filmes e series. </a:t>
            </a:r>
          </a:p>
          <a:p>
            <a:r>
              <a:rPr lang="pt-BR" dirty="0" smtClean="0"/>
              <a:t>O que me deixa feliz fica perto de pessoas que eu amo.</a:t>
            </a:r>
          </a:p>
          <a:p>
            <a:r>
              <a:rPr lang="pt-BR" dirty="0" smtClean="0"/>
              <a:t>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11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2527" y="527124"/>
            <a:ext cx="8825658" cy="1871831"/>
          </a:xfrm>
        </p:spPr>
        <p:txBody>
          <a:bodyPr/>
          <a:lstStyle/>
          <a:p>
            <a:r>
              <a:rPr lang="pt-BR" dirty="0" smtClean="0"/>
              <a:t>Desejo de formação profissional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588" y="2496759"/>
            <a:ext cx="8825658" cy="861420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Tenho um desejo de cursar psicologia e pretendo fazer graduação e cursos para me aprofundar sobre o assunto e aprender a cada dia. Profissionalmente quero estar onde sempre sonhei com meus objetivo. Estando em um bom emprego, e com certeza ingressar na área que pretendo fazer, obviamente. Quero chegar caminhando nesse processo, porque  não vai ser algo fácil de conquistar, mas se empenhando e se dedicando ao máximo acredito que  podemos sim chagar em algum lugar.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04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1011" y="518359"/>
            <a:ext cx="8825658" cy="880135"/>
          </a:xfrm>
        </p:spPr>
        <p:txBody>
          <a:bodyPr/>
          <a:lstStyle/>
          <a:p>
            <a:r>
              <a:rPr lang="pt-BR" dirty="0" smtClean="0"/>
              <a:t>Finanças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1011" y="1743724"/>
            <a:ext cx="8825658" cy="86142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Minha questões financeiras atuais são consideravelmente boas. Pretendo, principalmente, fazer cursos que são importantes para áreas que quero cursar, fazer cursos e entre 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32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8739" y="948664"/>
            <a:ext cx="8825658" cy="1181350"/>
          </a:xfrm>
        </p:spPr>
        <p:txBody>
          <a:bodyPr/>
          <a:lstStyle/>
          <a:p>
            <a:r>
              <a:rPr lang="pt-BR" dirty="0" smtClean="0"/>
              <a:t>Conhecimento e aprendizado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8739" y="2657138"/>
            <a:ext cx="8825658" cy="86142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Os conhecimento  que estou  adquirindo e a leituras, principalmente porque acredito que o habito da leitura é extremante importante para nossa vida.  Costumo fazer pesquisa sobre assuntos que estão na atualidades, porem não tenho conhecimento sobre.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23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7980" y="550632"/>
            <a:ext cx="8825658" cy="869377"/>
          </a:xfrm>
        </p:spPr>
        <p:txBody>
          <a:bodyPr/>
          <a:lstStyle/>
          <a:p>
            <a:r>
              <a:rPr lang="pt-BR" dirty="0" smtClean="0"/>
              <a:t>Eu e a sociedade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7980" y="1711450"/>
            <a:ext cx="8825658" cy="86142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Eu contribuo para a sociedade como adotar cachorros, quero começar a doar sangue.  Economizo agua e luz. E entrego roupas que não uso mais para </a:t>
            </a:r>
            <a:r>
              <a:rPr lang="pt-BR" dirty="0" err="1" smtClean="0"/>
              <a:t>ongs</a:t>
            </a:r>
            <a:r>
              <a:rPr lang="pt-BR" dirty="0" smtClean="0"/>
              <a:t> que precisam. Tendo ao máximo evitar o desperdício.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48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3336" y="494852"/>
            <a:ext cx="8754242" cy="946673"/>
          </a:xfrm>
        </p:spPr>
        <p:txBody>
          <a:bodyPr/>
          <a:lstStyle/>
          <a:p>
            <a:r>
              <a:rPr lang="pt-BR" dirty="0" smtClean="0"/>
              <a:t>Eu e o futuro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3336" y="1969635"/>
            <a:ext cx="8825658" cy="86142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No futuro eu quero estar bem financeiramente. Priorizado o que é realmente importante na vida. E minha vida profissional decolando todos os dia sempre. Quero realizar os objetivo que tenho para minha vida. E da meu melhor com minha família e do futuro. Quero esta com outros pensamentos e amadurecida.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019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340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Apresentaçao pessoal </vt:lpstr>
      <vt:lpstr>Desejo de formação profissional </vt:lpstr>
      <vt:lpstr>Finanças </vt:lpstr>
      <vt:lpstr>Conhecimento e aprendizado </vt:lpstr>
      <vt:lpstr>Eu e a sociedade </vt:lpstr>
      <vt:lpstr>Eu e o futuro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Apresentaçao pessoal</dc:title>
  <dc:creator>Aluno</dc:creator>
  <cp:lastModifiedBy>Aluno</cp:lastModifiedBy>
  <cp:revision>7</cp:revision>
  <dcterms:created xsi:type="dcterms:W3CDTF">2022-09-21T17:39:55Z</dcterms:created>
  <dcterms:modified xsi:type="dcterms:W3CDTF">2022-09-21T18:53:37Z</dcterms:modified>
</cp:coreProperties>
</file>